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gif" ContentType="image/gif"/>
  <Default Extension="wav" ContentType="audio/unknown"/>
  <Default Extension="mp3" ContentType="audio/unknown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</Types>
</file>

<file path=_rels/.rels><?xml version="1.0" encoding="UTF-8"?>
<Relationships xmlns="http://schemas.openxmlformats.org/package/2006/relationships"><Relationship Id="rId1" Type="http://schemas.openxmlformats.org/officeDocument/2006/relationships/officeDocument" Target="ppt/presentation.xml"></Relationship><Relationship Id="rId2" Type="http://schemas.openxmlformats.org/package/2006/relationships/metadata/core-properties" Target="docProps/core.xml"></Relationship><Relationship Id="rId3" Type="http://schemas.openxmlformats.org/officeDocument/2006/relationships/extended-properties" Target="docProps/app.xml"></Relationship><Relationship Id="rId4" Type="http://schemas.openxmlformats.org/package/2006/relationships/metadata/thumbnail" Target="docProps/thumbnail.jpeg"></Relationship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saveSubsetFonts="1" firstSlideNum="0">
  <p:sldMasterIdLst>
    <p:sldMasterId id="2147486686" r:id="rId12"/>
  </p:sldMasterIdLst>
  <p:notesMasterIdLst>
    <p:notesMasterId r:id="rId14"/>
  </p:notesMasterIdLst>
  <p:sldIdLst>
    <p:sldId id="303" r:id="rId16"/>
    <p:sldId id="314" r:id="rId17"/>
    <p:sldId id="315" r:id="rId18"/>
    <p:sldId id="316" r:id="rId19"/>
    <p:sldId id="313" r:id="rId20"/>
    <p:sldId id="311" r:id="rId21"/>
    <p:sldId id="305" r:id="rId22"/>
    <p:sldId id="306" r:id="rId23"/>
    <p:sldId id="300" r:id="rId24"/>
    <p:sldId id="310" r:id="rId25"/>
    <p:sldId id="312" r:id="rId26"/>
    <p:sldId id="309" r:id="rId27"/>
    <p:sldId id="307" r:id="rId28"/>
    <p:sldId id="308" r:id="rId2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</p:extLst>
  </p:showPr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View">
  <p:normalViewPr horzBarState="maximized">
    <p:restoredLeft sz="15987" autoAdjust="0"/>
    <p:restoredTop sz="94660"/>
  </p:normalViewPr>
  <p:slideViewPr>
    <p:cSldViewPr snapToGrid="0" snapToObjects="1">
      <p:cViewPr varScale="1">
        <p:scale>
          <a:sx n="103" d="100"/>
          <a:sy n="103" d="100"/>
        </p:scale>
        <p:origin x="138" y="3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?>
<Relationships xmlns="http://schemas.openxmlformats.org/package/2006/relationships"><Relationship Id="rId1" Type="http://schemas.openxmlformats.org/officeDocument/2006/relationships/tableStyles" Target="tableStyles.xml"></Relationship><Relationship Id="rId12" Type="http://schemas.openxmlformats.org/officeDocument/2006/relationships/slideMaster" Target="slideMasters/slideMaster1.xml"></Relationship><Relationship Id="rId13" Type="http://schemas.openxmlformats.org/officeDocument/2006/relationships/theme" Target="theme/theme1.xml"></Relationship><Relationship Id="rId14" Type="http://schemas.openxmlformats.org/officeDocument/2006/relationships/notesMaster" Target="notesMasters/notesMaster1.xml"></Relationship><Relationship Id="rId16" Type="http://schemas.openxmlformats.org/officeDocument/2006/relationships/slide" Target="slides/slide1.xml"></Relationship><Relationship Id="rId17" Type="http://schemas.openxmlformats.org/officeDocument/2006/relationships/slide" Target="slides/slide2.xml"></Relationship><Relationship Id="rId18" Type="http://schemas.openxmlformats.org/officeDocument/2006/relationships/slide" Target="slides/slide3.xml"></Relationship><Relationship Id="rId19" Type="http://schemas.openxmlformats.org/officeDocument/2006/relationships/slide" Target="slides/slide4.xml"></Relationship><Relationship Id="rId20" Type="http://schemas.openxmlformats.org/officeDocument/2006/relationships/slide" Target="slides/slide5.xml"></Relationship><Relationship Id="rId21" Type="http://schemas.openxmlformats.org/officeDocument/2006/relationships/slide" Target="slides/slide6.xml"></Relationship><Relationship Id="rId22" Type="http://schemas.openxmlformats.org/officeDocument/2006/relationships/slide" Target="slides/slide7.xml"></Relationship><Relationship Id="rId23" Type="http://schemas.openxmlformats.org/officeDocument/2006/relationships/slide" Target="slides/slide8.xml"></Relationship><Relationship Id="rId24" Type="http://schemas.openxmlformats.org/officeDocument/2006/relationships/slide" Target="slides/slide9.xml"></Relationship><Relationship Id="rId25" Type="http://schemas.openxmlformats.org/officeDocument/2006/relationships/slide" Target="slides/slide10.xml"></Relationship><Relationship Id="rId26" Type="http://schemas.openxmlformats.org/officeDocument/2006/relationships/slide" Target="slides/slide11.xml"></Relationship><Relationship Id="rId27" Type="http://schemas.openxmlformats.org/officeDocument/2006/relationships/slide" Target="slides/slide12.xml"></Relationship><Relationship Id="rId28" Type="http://schemas.openxmlformats.org/officeDocument/2006/relationships/slide" Target="slides/slide13.xml"></Relationship><Relationship Id="rId29" Type="http://schemas.openxmlformats.org/officeDocument/2006/relationships/slide" Target="slides/slide14.xml"></Relationship><Relationship Id="rId44" Type="http://schemas.openxmlformats.org/officeDocument/2006/relationships/viewProps" Target="viewProps.xml"></Relationship><Relationship Id="rId45" Type="http://schemas.openxmlformats.org/officeDocument/2006/relationships/presProps" Target="presProps.xml"></Relationship></Relationships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2.xml"></Relationship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910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930" y="0"/>
            <a:ext cx="2971800" cy="45910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029AFC-F2AA-465E-8D1C-30F94964FCD4}" type="datetimeFigureOut">
              <a:rPr lang="ko-KR" altLang="en-US" smtClean="0"/>
              <a:t>2020-11-06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ChangeAspect="1" noGrp="1" noRot="1"/>
          </p:cNvSpPr>
          <p:nvPr>
            <p:ph type="sldImg" idx="2"/>
          </p:nvPr>
        </p:nvSpPr>
        <p:spPr>
          <a:xfrm rot="0">
            <a:off x="685800" y="1143000"/>
            <a:ext cx="5487035" cy="308673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530"/>
            <a:ext cx="2971800" cy="45847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930" y="8685530"/>
            <a:ext cx="2971800" cy="45847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8A2456-E6E3-41AC-8761-D73CA8EDE6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9810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1.xml"></Relationship></Relationships>
</file>

<file path=ppt/notesSlides/_rels/notesSlide10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10.xml"></Relationship></Relationships>
</file>

<file path=ppt/notesSlides/_rels/notesSlide11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11.xml"></Relationship></Relationships>
</file>

<file path=ppt/notesSlides/_rels/notesSlide12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12.xml"></Relationship></Relationships>
</file>

<file path=ppt/notesSlides/_rels/notesSlide13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13.xml"></Relationship></Relationships>
</file>

<file path=ppt/notesSlides/_rels/notesSlide14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14.xml"></Relationship></Relationships>
</file>

<file path=ppt/notesSlides/_rels/notesSlide2.xml.rels><?xml version="1.0" encoding="UTF-8"?>
<Relationships xmlns="http://schemas.openxmlformats.org/package/2006/relationships"><Relationship Id="rId1" Type="http://schemas.openxmlformats.org/officeDocument/2006/relationships/slide" Target="../slides/slide2.xml"></Relationship><Relationship Id="rId2" Type="http://schemas.openxmlformats.org/officeDocument/2006/relationships/notesMaster" Target="../notesMasters/notesMaster1.xml"></Relationship></Relationships>
</file>

<file path=ppt/notesSlides/_rels/notesSlide3.xml.rels><?xml version="1.0" encoding="UTF-8"?>
<Relationships xmlns="http://schemas.openxmlformats.org/package/2006/relationships"><Relationship Id="rId1" Type="http://schemas.openxmlformats.org/officeDocument/2006/relationships/slide" Target="../slides/slide3.xml"></Relationship><Relationship Id="rId2" Type="http://schemas.openxmlformats.org/officeDocument/2006/relationships/notesMaster" Target="../notesMasters/notesMaster1.xml"></Relationship></Relationships>
</file>

<file path=ppt/notesSlides/_rels/notesSlide4.xml.rels><?xml version="1.0" encoding="UTF-8"?>
<Relationships xmlns="http://schemas.openxmlformats.org/package/2006/relationships"><Relationship Id="rId1" Type="http://schemas.openxmlformats.org/officeDocument/2006/relationships/slide" Target="../slides/slide4.xml"></Relationship><Relationship Id="rId2" Type="http://schemas.openxmlformats.org/officeDocument/2006/relationships/notesMaster" Target="../notesMasters/notesMaster1.xml"></Relationship></Relationships>
</file>

<file path=ppt/notesSlides/_rels/notesSlide5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5.xml"></Relationship></Relationships>
</file>

<file path=ppt/notesSlides/_rels/notesSlide6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6.xml"></Relationship></Relationships>
</file>

<file path=ppt/notesSlides/_rels/notesSlide7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7.xml"></Relationship></Relationships>
</file>

<file path=ppt/notesSlides/_rels/notesSlide8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8.xml"></Relationship></Relationships>
</file>

<file path=ppt/notesSlides/_rels/notesSlide9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9.xml"></Relationship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ChangeAspect="1"/>
          </p:cNvSpPr>
          <p:nvPr>
            <p:ph type="sldImg" idx="2"/>
          </p:nvPr>
        </p:nvSpPr>
        <p:spPr>
          <a:xfrm rot="0">
            <a:off x="685800" y="1143000"/>
            <a:ext cx="5489575" cy="308927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3" name="슬라이드 노트 개체 틀 4"/>
          <p:cNvSpPr txBox="1">
            <a:spLocks/>
          </p:cNvSpPr>
          <p:nvPr>
            <p:ph type="body" idx="3"/>
          </p:nvPr>
        </p:nvSpPr>
        <p:spPr>
          <a:xfrm rot="0">
            <a:off x="685800" y="4400550"/>
            <a:ext cx="5489575" cy="360362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슬라이드 번호 개체 틀 6"/>
          <p:cNvSpPr txBox="1">
            <a:spLocks/>
          </p:cNvSpPr>
          <p:nvPr>
            <p:ph type="sldNum" idx="5"/>
          </p:nvPr>
        </p:nvSpPr>
        <p:spPr>
          <a:xfrm rot="0">
            <a:off x="3884930" y="8685530"/>
            <a:ext cx="2974975" cy="46164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r" latinLnBrk="0">
              <a:buFontTx/>
              <a:buNone/>
              <a:defRPr lang="en-GB" altLang="en-US" sz="12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ChangeAspect="1"/>
          </p:cNvSpPr>
          <p:nvPr>
            <p:ph type="sldImg" idx="2"/>
          </p:nvPr>
        </p:nvSpPr>
        <p:spPr>
          <a:xfrm rot="0">
            <a:off x="685800" y="1143000"/>
            <a:ext cx="5491480" cy="3091180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3" name="슬라이드 노트 개체 틀 4"/>
          <p:cNvSpPr txBox="1">
            <a:spLocks/>
          </p:cNvSpPr>
          <p:nvPr>
            <p:ph type="body" idx="3"/>
          </p:nvPr>
        </p:nvSpPr>
        <p:spPr>
          <a:xfrm rot="0">
            <a:off x="685800" y="4400550"/>
            <a:ext cx="5491480" cy="3605530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슬라이드 번호 개체 틀 6"/>
          <p:cNvSpPr txBox="1">
            <a:spLocks/>
          </p:cNvSpPr>
          <p:nvPr>
            <p:ph type="sldNum" idx="5"/>
          </p:nvPr>
        </p:nvSpPr>
        <p:spPr>
          <a:xfrm rot="0">
            <a:off x="3884930" y="8685530"/>
            <a:ext cx="2976880" cy="463550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r" latinLnBrk="0">
              <a:buFontTx/>
              <a:buNone/>
              <a:defRPr lang="en-GB" altLang="en-US" sz="12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ChangeAspect="1"/>
          </p:cNvSpPr>
          <p:nvPr>
            <p:ph type="sldImg" idx="2"/>
          </p:nvPr>
        </p:nvSpPr>
        <p:spPr>
          <a:xfrm rot="0">
            <a:off x="685800" y="1143000"/>
            <a:ext cx="5492115" cy="309181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3" name="슬라이드 노트 개체 틀 4"/>
          <p:cNvSpPr txBox="1">
            <a:spLocks/>
          </p:cNvSpPr>
          <p:nvPr>
            <p:ph type="body" idx="3"/>
          </p:nvPr>
        </p:nvSpPr>
        <p:spPr>
          <a:xfrm rot="0">
            <a:off x="685800" y="4400550"/>
            <a:ext cx="5492115" cy="360616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슬라이드 번호 개체 틀 6"/>
          <p:cNvSpPr txBox="1">
            <a:spLocks/>
          </p:cNvSpPr>
          <p:nvPr>
            <p:ph type="sldNum" idx="5"/>
          </p:nvPr>
        </p:nvSpPr>
        <p:spPr>
          <a:xfrm rot="0">
            <a:off x="3884930" y="8685530"/>
            <a:ext cx="2977515" cy="46418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r" latinLnBrk="0">
              <a:buFontTx/>
              <a:buNone/>
              <a:defRPr lang="en-GB" altLang="en-US" sz="12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ChangeAspect="1"/>
          </p:cNvSpPr>
          <p:nvPr>
            <p:ph type="sldImg" idx="2"/>
          </p:nvPr>
        </p:nvSpPr>
        <p:spPr>
          <a:xfrm rot="0">
            <a:off x="685800" y="1143000"/>
            <a:ext cx="5492115" cy="309181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3" name="슬라이드 노트 개체 틀 4"/>
          <p:cNvSpPr txBox="1">
            <a:spLocks/>
          </p:cNvSpPr>
          <p:nvPr>
            <p:ph type="body" idx="3"/>
          </p:nvPr>
        </p:nvSpPr>
        <p:spPr>
          <a:xfrm rot="0">
            <a:off x="685800" y="4400550"/>
            <a:ext cx="5492115" cy="360616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슬라이드 번호 개체 틀 6"/>
          <p:cNvSpPr txBox="1">
            <a:spLocks/>
          </p:cNvSpPr>
          <p:nvPr>
            <p:ph type="sldNum" idx="5"/>
          </p:nvPr>
        </p:nvSpPr>
        <p:spPr>
          <a:xfrm rot="0">
            <a:off x="3884930" y="8685530"/>
            <a:ext cx="2977515" cy="46418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r" latinLnBrk="0">
              <a:buFontTx/>
              <a:buNone/>
              <a:defRPr lang="en-GB" altLang="en-US" sz="12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ChangeAspect="1"/>
          </p:cNvSpPr>
          <p:nvPr>
            <p:ph type="sldImg" idx="2"/>
          </p:nvPr>
        </p:nvSpPr>
        <p:spPr>
          <a:xfrm rot="0">
            <a:off x="685800" y="1143000"/>
            <a:ext cx="5491480" cy="3091180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3" name="슬라이드 노트 개체 틀 4"/>
          <p:cNvSpPr txBox="1">
            <a:spLocks/>
          </p:cNvSpPr>
          <p:nvPr>
            <p:ph type="body" idx="3"/>
          </p:nvPr>
        </p:nvSpPr>
        <p:spPr>
          <a:xfrm rot="0">
            <a:off x="685800" y="4400550"/>
            <a:ext cx="5491480" cy="3605530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슬라이드 번호 개체 틀 6"/>
          <p:cNvSpPr txBox="1">
            <a:spLocks/>
          </p:cNvSpPr>
          <p:nvPr>
            <p:ph type="sldNum" idx="5"/>
          </p:nvPr>
        </p:nvSpPr>
        <p:spPr>
          <a:xfrm rot="0">
            <a:off x="3884930" y="8685530"/>
            <a:ext cx="2976880" cy="463550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r" latinLnBrk="0">
              <a:buFontTx/>
              <a:buNone/>
              <a:defRPr lang="en-GB" altLang="en-US" sz="12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ChangeAspect="1"/>
          </p:cNvSpPr>
          <p:nvPr>
            <p:ph type="sldImg" idx="2"/>
          </p:nvPr>
        </p:nvSpPr>
        <p:spPr>
          <a:xfrm rot="0">
            <a:off x="685800" y="1143000"/>
            <a:ext cx="5491480" cy="3091180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3" name="슬라이드 노트 개체 틀 4"/>
          <p:cNvSpPr txBox="1">
            <a:spLocks/>
          </p:cNvSpPr>
          <p:nvPr>
            <p:ph type="body" idx="3"/>
          </p:nvPr>
        </p:nvSpPr>
        <p:spPr>
          <a:xfrm rot="0">
            <a:off x="685800" y="4400550"/>
            <a:ext cx="5491480" cy="3605530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슬라이드 번호 개체 틀 6"/>
          <p:cNvSpPr txBox="1">
            <a:spLocks/>
          </p:cNvSpPr>
          <p:nvPr>
            <p:ph type="sldNum" idx="5"/>
          </p:nvPr>
        </p:nvSpPr>
        <p:spPr>
          <a:xfrm rot="0">
            <a:off x="3884930" y="8685530"/>
            <a:ext cx="2976880" cy="463550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r" latinLnBrk="0">
              <a:buFontTx/>
              <a:buNone/>
              <a:defRPr lang="en-GB" altLang="en-US" sz="12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ChangeAspect="1"/>
          </p:cNvSpPr>
          <p:nvPr>
            <p:ph type="sldImg" idx="2"/>
          </p:nvPr>
        </p:nvSpPr>
        <p:spPr>
          <a:xfrm rot="0">
            <a:off x="685800" y="1143000"/>
            <a:ext cx="5490845" cy="309054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3" name="슬라이드 노트 개체 틀 4"/>
          <p:cNvSpPr txBox="1">
            <a:spLocks/>
          </p:cNvSpPr>
          <p:nvPr>
            <p:ph type="body" idx="3"/>
          </p:nvPr>
        </p:nvSpPr>
        <p:spPr>
          <a:xfrm rot="0">
            <a:off x="685800" y="4400550"/>
            <a:ext cx="5490845" cy="360489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슬라이드 번호 개체 틀 6"/>
          <p:cNvSpPr txBox="1">
            <a:spLocks/>
          </p:cNvSpPr>
          <p:nvPr>
            <p:ph type="sldNum" idx="5"/>
          </p:nvPr>
        </p:nvSpPr>
        <p:spPr>
          <a:xfrm rot="0">
            <a:off x="3884930" y="8685530"/>
            <a:ext cx="2976245" cy="46291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r" latinLnBrk="0">
              <a:buFontTx/>
              <a:buNone/>
              <a:defRPr lang="en-GB" altLang="en-US" sz="12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ChangeAspect="1"/>
          </p:cNvSpPr>
          <p:nvPr>
            <p:ph type="sldImg" idx="2"/>
          </p:nvPr>
        </p:nvSpPr>
        <p:spPr>
          <a:xfrm rot="0">
            <a:off x="685800" y="1143000"/>
            <a:ext cx="5490845" cy="309054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3" name="슬라이드 노트 개체 틀 4"/>
          <p:cNvSpPr txBox="1">
            <a:spLocks/>
          </p:cNvSpPr>
          <p:nvPr>
            <p:ph type="body" idx="3"/>
          </p:nvPr>
        </p:nvSpPr>
        <p:spPr>
          <a:xfrm rot="0">
            <a:off x="685800" y="4400550"/>
            <a:ext cx="5490845" cy="360489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슬라이드 번호 개체 틀 6"/>
          <p:cNvSpPr txBox="1">
            <a:spLocks/>
          </p:cNvSpPr>
          <p:nvPr>
            <p:ph type="sldNum" idx="5"/>
          </p:nvPr>
        </p:nvSpPr>
        <p:spPr>
          <a:xfrm rot="0">
            <a:off x="3884930" y="8685530"/>
            <a:ext cx="2976245" cy="46291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r" latinLnBrk="0">
              <a:buFontTx/>
              <a:buNone/>
              <a:defRPr lang="en-GB" altLang="en-US" sz="12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ChangeAspect="1"/>
          </p:cNvSpPr>
          <p:nvPr>
            <p:ph type="sldImg" idx="2"/>
          </p:nvPr>
        </p:nvSpPr>
        <p:spPr>
          <a:xfrm rot="0">
            <a:off x="685800" y="1143000"/>
            <a:ext cx="5490845" cy="309054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3" name="슬라이드 노트 개체 틀 4"/>
          <p:cNvSpPr txBox="1">
            <a:spLocks/>
          </p:cNvSpPr>
          <p:nvPr>
            <p:ph type="body" idx="3"/>
          </p:nvPr>
        </p:nvSpPr>
        <p:spPr>
          <a:xfrm rot="0">
            <a:off x="685800" y="4400550"/>
            <a:ext cx="5490845" cy="360489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슬라이드 번호 개체 틀 6"/>
          <p:cNvSpPr txBox="1">
            <a:spLocks/>
          </p:cNvSpPr>
          <p:nvPr>
            <p:ph type="sldNum" idx="5"/>
          </p:nvPr>
        </p:nvSpPr>
        <p:spPr>
          <a:xfrm rot="0">
            <a:off x="3884930" y="8685530"/>
            <a:ext cx="2976245" cy="46291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r" latinLnBrk="0">
              <a:buFontTx/>
              <a:buNone/>
              <a:defRPr lang="en-GB" altLang="en-US" sz="12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ChangeAspect="1"/>
          </p:cNvSpPr>
          <p:nvPr>
            <p:ph type="sldImg" idx="2"/>
          </p:nvPr>
        </p:nvSpPr>
        <p:spPr>
          <a:xfrm rot="0">
            <a:off x="685800" y="1143000"/>
            <a:ext cx="5490210" cy="3089910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3" name="슬라이드 노트 개체 틀 4"/>
          <p:cNvSpPr txBox="1">
            <a:spLocks/>
          </p:cNvSpPr>
          <p:nvPr>
            <p:ph type="body" idx="3"/>
          </p:nvPr>
        </p:nvSpPr>
        <p:spPr>
          <a:xfrm rot="0">
            <a:off x="685800" y="4400550"/>
            <a:ext cx="5490210" cy="3604260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슬라이드 번호 개체 틀 6"/>
          <p:cNvSpPr txBox="1">
            <a:spLocks/>
          </p:cNvSpPr>
          <p:nvPr>
            <p:ph type="sldNum" idx="5"/>
          </p:nvPr>
        </p:nvSpPr>
        <p:spPr>
          <a:xfrm rot="0">
            <a:off x="3884930" y="8685530"/>
            <a:ext cx="2975610" cy="462280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r" latinLnBrk="0">
              <a:buFontTx/>
              <a:buNone/>
              <a:defRPr lang="en-GB" altLang="en-US" sz="12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ChangeAspect="1"/>
          </p:cNvSpPr>
          <p:nvPr>
            <p:ph type="sldImg" idx="2"/>
          </p:nvPr>
        </p:nvSpPr>
        <p:spPr>
          <a:xfrm rot="0">
            <a:off x="685800" y="1143000"/>
            <a:ext cx="5492115" cy="309181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3" name="슬라이드 노트 개체 틀 4"/>
          <p:cNvSpPr txBox="1">
            <a:spLocks/>
          </p:cNvSpPr>
          <p:nvPr>
            <p:ph type="body" idx="3"/>
          </p:nvPr>
        </p:nvSpPr>
        <p:spPr>
          <a:xfrm rot="0">
            <a:off x="685800" y="4400550"/>
            <a:ext cx="5492115" cy="360616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슬라이드 번호 개체 틀 6"/>
          <p:cNvSpPr txBox="1">
            <a:spLocks/>
          </p:cNvSpPr>
          <p:nvPr>
            <p:ph type="sldNum" idx="5"/>
          </p:nvPr>
        </p:nvSpPr>
        <p:spPr>
          <a:xfrm rot="0">
            <a:off x="3884930" y="8685530"/>
            <a:ext cx="2977515" cy="46418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r" latinLnBrk="0">
              <a:buFontTx/>
              <a:buNone/>
              <a:defRPr lang="en-GB" altLang="en-US" sz="12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ChangeAspect="1"/>
          </p:cNvSpPr>
          <p:nvPr>
            <p:ph type="sldImg" idx="2"/>
          </p:nvPr>
        </p:nvSpPr>
        <p:spPr>
          <a:xfrm rot="0">
            <a:off x="685800" y="1143000"/>
            <a:ext cx="5490845" cy="309054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3" name="슬라이드 노트 개체 틀 4"/>
          <p:cNvSpPr txBox="1">
            <a:spLocks/>
          </p:cNvSpPr>
          <p:nvPr>
            <p:ph type="body" idx="3"/>
          </p:nvPr>
        </p:nvSpPr>
        <p:spPr>
          <a:xfrm rot="0">
            <a:off x="685800" y="4400550"/>
            <a:ext cx="5490845" cy="360489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슬라이드 번호 개체 틀 6"/>
          <p:cNvSpPr txBox="1">
            <a:spLocks/>
          </p:cNvSpPr>
          <p:nvPr>
            <p:ph type="sldNum" idx="5"/>
          </p:nvPr>
        </p:nvSpPr>
        <p:spPr>
          <a:xfrm rot="0">
            <a:off x="3884930" y="8685530"/>
            <a:ext cx="2976245" cy="46291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r" latinLnBrk="0">
              <a:buFontTx/>
              <a:buNone/>
              <a:defRPr lang="en-GB" altLang="en-US" sz="12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ChangeAspect="1"/>
          </p:cNvSpPr>
          <p:nvPr>
            <p:ph type="sldImg" idx="2"/>
          </p:nvPr>
        </p:nvSpPr>
        <p:spPr>
          <a:xfrm rot="0">
            <a:off x="685800" y="1143000"/>
            <a:ext cx="5491480" cy="3091180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3" name="슬라이드 노트 개체 틀 4"/>
          <p:cNvSpPr txBox="1">
            <a:spLocks/>
          </p:cNvSpPr>
          <p:nvPr>
            <p:ph type="body" idx="3"/>
          </p:nvPr>
        </p:nvSpPr>
        <p:spPr>
          <a:xfrm rot="0">
            <a:off x="685800" y="4400550"/>
            <a:ext cx="5491480" cy="3605530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슬라이드 번호 개체 틀 6"/>
          <p:cNvSpPr txBox="1">
            <a:spLocks/>
          </p:cNvSpPr>
          <p:nvPr>
            <p:ph type="sldNum" idx="5"/>
          </p:nvPr>
        </p:nvSpPr>
        <p:spPr>
          <a:xfrm rot="0">
            <a:off x="3884930" y="8685530"/>
            <a:ext cx="2976880" cy="463550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r" latinLnBrk="0">
              <a:buFontTx/>
              <a:buNone/>
              <a:defRPr lang="en-GB" altLang="en-US" sz="12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ChangeAspect="1"/>
          </p:cNvSpPr>
          <p:nvPr>
            <p:ph type="sldImg" idx="2"/>
          </p:nvPr>
        </p:nvSpPr>
        <p:spPr>
          <a:xfrm rot="0">
            <a:off x="685800" y="1143000"/>
            <a:ext cx="5490845" cy="309054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3" name="슬라이드 노트 개체 틀 4"/>
          <p:cNvSpPr txBox="1">
            <a:spLocks/>
          </p:cNvSpPr>
          <p:nvPr>
            <p:ph type="body" idx="3"/>
          </p:nvPr>
        </p:nvSpPr>
        <p:spPr>
          <a:xfrm rot="0">
            <a:off x="685800" y="4400550"/>
            <a:ext cx="5490845" cy="360489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슬라이드 번호 개체 틀 6"/>
          <p:cNvSpPr txBox="1">
            <a:spLocks/>
          </p:cNvSpPr>
          <p:nvPr>
            <p:ph type="sldNum" idx="5"/>
          </p:nvPr>
        </p:nvSpPr>
        <p:spPr>
          <a:xfrm rot="0">
            <a:off x="3884930" y="8685530"/>
            <a:ext cx="2976245" cy="46291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r" latinLnBrk="0">
              <a:buFontTx/>
              <a:buNone/>
              <a:defRPr lang="en-GB" altLang="en-US" sz="12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slideLayouts/_rels/slideLayout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10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4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5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6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7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8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9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도형 9"/>
          <p:cNvSpPr>
            <a:spLocks/>
          </p:cNvSpPr>
          <p:nvPr/>
        </p:nvSpPr>
        <p:spPr>
          <a:xfrm rot="0">
            <a:off x="865505" y="0"/>
            <a:ext cx="3240405" cy="2616835"/>
          </a:xfrm>
          <a:prstGeom prst="parallelogram">
            <a:avLst>
              <a:gd name="adj" fmla="val 99461"/>
            </a:avLst>
          </a:prstGeom>
          <a:solidFill>
            <a:srgbClr val="B0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2" name="Title 1"/>
          <p:cNvSpPr txBox="1">
            <a:spLocks noGrp="1"/>
          </p:cNvSpPr>
          <p:nvPr>
            <p:ph type="ctrTitle"/>
          </p:nvPr>
        </p:nvSpPr>
        <p:spPr>
          <a:xfrm rot="0">
            <a:off x="2362200" y="2072005"/>
            <a:ext cx="6410960" cy="66103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>
            <a:lvl1pPr marL="0" indent="0" algn="l" fontAlgn="auto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0" indent="0" algn="l" fontAlgn="auto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3300" cap="none" b="0">
                <a:solidFill>
                  <a:schemeClr val="bg1"/>
                </a:solidFill>
                <a:latin typeface="맑은 고딕" charset="0"/>
                <a:ea typeface="맑은 고딕" charset="0"/>
              </a:rPr>
              <a:t>제목을 입력하십시오</a:t>
            </a:r>
          </a:p>
        </p:txBody>
      </p:sp>
      <p:sp>
        <p:nvSpPr>
          <p:cNvPr id="3" name="Subtitle 2"/>
          <p:cNvSpPr txBox="1">
            <a:spLocks noGrp="1"/>
          </p:cNvSpPr>
          <p:nvPr>
            <p:ph type="subTitle" idx="1"/>
          </p:nvPr>
        </p:nvSpPr>
        <p:spPr>
          <a:xfrm rot="0">
            <a:off x="2365375" y="2823845"/>
            <a:ext cx="5058410" cy="56134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>
            <a:lvl1pPr marL="0" indent="0" algn="l" fontAlgn="auto" defTabSz="91440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0" indent="0" algn="l" fontAlgn="auto" defTabSz="91440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1800" cap="none" b="0">
                <a:solidFill>
                  <a:schemeClr val="bg1"/>
                </a:solidFill>
                <a:latin typeface="맑은 고딕" charset="0"/>
                <a:ea typeface="맑은 고딕" charset="0"/>
              </a:rPr>
              <a:t>부제목을 입력하십시오</a:t>
            </a:r>
          </a:p>
        </p:txBody>
      </p:sp>
      <p:cxnSp>
        <p:nvCxnSpPr>
          <p:cNvPr id="7" name="도형 6"/>
          <p:cNvCxnSpPr/>
          <p:nvPr/>
        </p:nvCxnSpPr>
        <p:spPr>
          <a:xfrm rot="0" flipV="1">
            <a:off x="4822825" y="1353820"/>
            <a:ext cx="7348855" cy="5511800"/>
          </a:xfrm>
          <a:prstGeom prst="line"/>
          <a:ln w="2540" cap="flat" cmpd="sng">
            <a:solidFill>
              <a:schemeClr val="tx1">
                <a:lumMod val="65000"/>
                <a:lumOff val="35000"/>
                <a:alpha val="10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8" name="도형 7"/>
          <p:cNvCxnSpPr/>
          <p:nvPr/>
        </p:nvCxnSpPr>
        <p:spPr>
          <a:xfrm rot="0" flipV="1">
            <a:off x="10467340" y="4727575"/>
            <a:ext cx="1727200" cy="1295400"/>
          </a:xfrm>
          <a:prstGeom prst="line"/>
          <a:ln w="2540" cap="flat" cmpd="sng">
            <a:solidFill>
              <a:schemeClr val="tx1">
                <a:lumMod val="65000"/>
                <a:lumOff val="35000"/>
                <a:alpha val="10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9" name="도형 8"/>
          <p:cNvCxnSpPr/>
          <p:nvPr/>
        </p:nvCxnSpPr>
        <p:spPr>
          <a:xfrm rot="0" flipV="1">
            <a:off x="17145" y="4399280"/>
            <a:ext cx="3289300" cy="2466975"/>
          </a:xfrm>
          <a:prstGeom prst="line"/>
          <a:ln w="2540" cap="flat" cmpd="sng">
            <a:solidFill>
              <a:srgbClr val="C00000">
                <a:alpha val="100000"/>
              </a:srgb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sp>
        <p:nvSpPr>
          <p:cNvPr id="11" name="날짜 개체 틀 10"/>
          <p:cNvSpPr txBox="1">
            <a:spLocks noGrp="1"/>
          </p:cNvSpPr>
          <p:nvPr>
            <p:ph type="dt" idx="11"/>
          </p:nvPr>
        </p:nvSpPr>
        <p:spPr>
          <a:xfrm rot="0">
            <a:off x="1034415" y="6356350"/>
            <a:ext cx="27457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2020-11-14</a:t>
            </a:fld>
          </a:p>
        </p:txBody>
      </p:sp>
      <p:sp>
        <p:nvSpPr>
          <p:cNvPr id="12" name="바닥글 개체 틀 11"/>
          <p:cNvSpPr txBox="1">
            <a:spLocks noGrp="1"/>
          </p:cNvSpPr>
          <p:nvPr>
            <p:ph type="ftr" idx="12"/>
          </p:nvPr>
        </p:nvSpPr>
        <p:spPr>
          <a:xfrm rot="0">
            <a:off x="4176395" y="6356350"/>
            <a:ext cx="41173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13" name="슬라이드 번호 개체 틀 12"/>
          <p:cNvSpPr txBox="1">
            <a:spLocks noGrp="1"/>
          </p:cNvSpPr>
          <p:nvPr>
            <p:ph type="sldNum" idx="12"/>
          </p:nvPr>
        </p:nvSpPr>
        <p:spPr>
          <a:xfrm rot="0">
            <a:off x="8610600" y="6356350"/>
            <a:ext cx="27457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800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도형 8"/>
          <p:cNvSpPr>
            <a:spLocks/>
          </p:cNvSpPr>
          <p:nvPr/>
        </p:nvSpPr>
        <p:spPr>
          <a:xfrm rot="0">
            <a:off x="153035" y="0"/>
            <a:ext cx="1440815" cy="1118235"/>
          </a:xfrm>
          <a:prstGeom prst="parallelogram">
            <a:avLst>
              <a:gd name="adj" fmla="val 99461"/>
            </a:avLst>
          </a:prstGeom>
          <a:solidFill>
            <a:srgbClr val="C0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cxnSp>
        <p:nvCxnSpPr>
          <p:cNvPr id="7" name="도형 6"/>
          <p:cNvCxnSpPr/>
          <p:nvPr/>
        </p:nvCxnSpPr>
        <p:spPr>
          <a:xfrm rot="0" flipV="1">
            <a:off x="9808845" y="5441315"/>
            <a:ext cx="1908175" cy="1431290"/>
          </a:xfrm>
          <a:prstGeom prst="line"/>
          <a:ln w="2540" cap="flat" cmpd="sng">
            <a:solidFill>
              <a:schemeClr val="bg1">
                <a:lumMod val="65000"/>
                <a:lumOff val="0"/>
                <a:alpha val="10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sp>
        <p:nvSpPr>
          <p:cNvPr id="3" name="Vertical Text Placeholder 2"/>
          <p:cNvSpPr txBox="1">
            <a:spLocks noGrp="1"/>
          </p:cNvSpPr>
          <p:nvPr>
            <p:ph type="body" orient="vert" idx="1"/>
          </p:nvPr>
        </p:nvSpPr>
        <p:spPr>
          <a:xfrm rot="0">
            <a:off x="1028700" y="1816100"/>
            <a:ext cx="10327640" cy="4353560"/>
          </a:xfrm>
          <a:prstGeom prst="rect"/>
        </p:spPr>
        <p:txBody>
          <a:bodyPr wrap="square" lIns="91440" tIns="45720" rIns="91440" bIns="45720" numCol="1" vert="eaVert" anchor="t">
            <a:normAutofit fontScale="100000" lnSpcReduction="0"/>
          </a:bodyPr>
          <a:lstStyle>
            <a:lvl1pPr marL="2057400" indent="-228600" algn="l" fontAlgn="auto" defTabSz="914400" eaLnBrk="0" latin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228600" indent="-228600" algn="l" fontAlgn="auto" defTabSz="914400" eaLnBrk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텍스트를 입력하십시오</a:t>
            </a:r>
          </a:p>
          <a:p>
            <a:pPr marL="228600" indent="-228600" algn="l" fontAlgn="auto" defTabSz="914400" eaLnBrk="0" latinLnBrk="0" lvl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둘째 수준</a:t>
            </a:r>
          </a:p>
          <a:p>
            <a:pPr marL="228600" indent="-228600" algn="l" fontAlgn="auto" defTabSz="914400" eaLnBrk="0" latinLnBrk="0" lvl="2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셋째 수준</a:t>
            </a:r>
          </a:p>
          <a:p>
            <a:pPr marL="228600" indent="-228600" algn="l" fontAlgn="auto" defTabSz="914400" eaLnBrk="0" latinLnBrk="0" lvl="3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넷째 수준</a:t>
            </a:r>
          </a:p>
          <a:p>
            <a:pPr marL="228600" indent="-228600" algn="l" fontAlgn="auto" defTabSz="914400" eaLnBrk="0" latinLnBrk="0" lvl="4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9" name="텍스트 개체 틀 8"/>
          <p:cNvSpPr txBox="1">
            <a:spLocks noGrp="1"/>
          </p:cNvSpPr>
          <p:nvPr>
            <p:ph type="title" idx="14"/>
          </p:nvPr>
        </p:nvSpPr>
        <p:spPr>
          <a:xfrm rot="0">
            <a:off x="1049655" y="745490"/>
            <a:ext cx="10305415" cy="52324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>
            <a:lvl1pPr marL="0" indent="0" algn="l" fontAlgn="auto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0" indent="0" algn="l" fontAlgn="auto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cap="none" b="1">
                <a:latin typeface="맑은 고딕" charset="0"/>
                <a:ea typeface="맑은 고딕" charset="0"/>
              </a:rPr>
              <a:t>제목을 입력하십시오</a:t>
            </a:r>
          </a:p>
        </p:txBody>
      </p:sp>
      <p:sp>
        <p:nvSpPr>
          <p:cNvPr id="10" name="날짜 개체 틀 9"/>
          <p:cNvSpPr txBox="1">
            <a:spLocks noGrp="1"/>
          </p:cNvSpPr>
          <p:nvPr>
            <p:ph type="dt" idx="15"/>
          </p:nvPr>
        </p:nvSpPr>
        <p:spPr>
          <a:xfrm rot="0">
            <a:off x="1034415" y="6356350"/>
            <a:ext cx="27457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2020-11-14</a:t>
            </a:fld>
          </a:p>
        </p:txBody>
      </p:sp>
      <p:sp>
        <p:nvSpPr>
          <p:cNvPr id="11" name="바닥글 개체 틀 10"/>
          <p:cNvSpPr txBox="1">
            <a:spLocks noGrp="1"/>
          </p:cNvSpPr>
          <p:nvPr>
            <p:ph type="ftr" idx="16"/>
          </p:nvPr>
        </p:nvSpPr>
        <p:spPr>
          <a:xfrm rot="0">
            <a:off x="4176395" y="6356350"/>
            <a:ext cx="41173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12" name="슬라이드 번호 개체 틀 11"/>
          <p:cNvSpPr txBox="1">
            <a:spLocks noGrp="1"/>
          </p:cNvSpPr>
          <p:nvPr>
            <p:ph type="sldNum" idx="12"/>
          </p:nvPr>
        </p:nvSpPr>
        <p:spPr>
          <a:xfrm rot="0">
            <a:off x="8610600" y="6356350"/>
            <a:ext cx="27457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800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도형 6"/>
          <p:cNvCxnSpPr/>
          <p:nvPr/>
        </p:nvCxnSpPr>
        <p:spPr>
          <a:xfrm rot="0" flipV="1">
            <a:off x="10291445" y="-635"/>
            <a:ext cx="1908175" cy="1431290"/>
          </a:xfrm>
          <a:prstGeom prst="line"/>
          <a:ln w="2540" cap="flat" cmpd="sng">
            <a:solidFill>
              <a:schemeClr val="bg1">
                <a:lumMod val="65000"/>
                <a:lumOff val="0"/>
                <a:alpha val="10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8" name="도형 7"/>
          <p:cNvCxnSpPr/>
          <p:nvPr/>
        </p:nvCxnSpPr>
        <p:spPr>
          <a:xfrm rot="0" flipV="1">
            <a:off x="-15875" y="2140585"/>
            <a:ext cx="3455035" cy="2591435"/>
          </a:xfrm>
          <a:prstGeom prst="line"/>
          <a:ln w="2540" cap="flat" cmpd="sng">
            <a:solidFill>
              <a:srgbClr val="C00000">
                <a:alpha val="100000"/>
              </a:srgb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sp>
        <p:nvSpPr>
          <p:cNvPr id="9" name="도형 8"/>
          <p:cNvSpPr>
            <a:spLocks/>
          </p:cNvSpPr>
          <p:nvPr/>
        </p:nvSpPr>
        <p:spPr>
          <a:xfrm rot="0">
            <a:off x="741045" y="0"/>
            <a:ext cx="2160905" cy="1655445"/>
          </a:xfrm>
          <a:prstGeom prst="parallelogram">
            <a:avLst>
              <a:gd name="adj" fmla="val 99461"/>
            </a:avLst>
          </a:prstGeom>
          <a:solidFill>
            <a:srgbClr val="C0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 rot="0">
            <a:off x="1953895" y="1312545"/>
            <a:ext cx="7397750" cy="47180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>
            <a:lvl1pPr marL="0" indent="0" algn="l" fontAlgn="auto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0" indent="0" algn="l" fontAlgn="auto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cap="none" b="1">
                <a:latin typeface="맑은 고딕" charset="0"/>
                <a:ea typeface="맑은 고딕" charset="0"/>
              </a:rPr>
              <a:t>제목을 입력하십시오</a:t>
            </a:r>
          </a:p>
        </p:txBody>
      </p:sp>
      <p:sp>
        <p:nvSpPr>
          <p:cNvPr id="3" name="Content Placeholder 2"/>
          <p:cNvSpPr txBox="1">
            <a:spLocks noGrp="1"/>
          </p:cNvSpPr>
          <p:nvPr>
            <p:ph type="obj" idx="1"/>
          </p:nvPr>
        </p:nvSpPr>
        <p:spPr>
          <a:xfrm rot="0">
            <a:off x="3510280" y="2135505"/>
            <a:ext cx="7989570" cy="382016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>
            <a:lvl1pPr marL="2057400" indent="-228600" algn="l" fontAlgn="auto" defTabSz="914400" latin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228600" indent="-228600" algn="l" fontAlgn="auto" defTabSz="91440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800" cap="none" b="0">
                <a:latin typeface="맑은 고딕" charset="0"/>
                <a:ea typeface="맑은 고딕" charset="0"/>
              </a:rPr>
              <a:t>텍스트를 입력하십시오</a:t>
            </a:r>
          </a:p>
          <a:p>
            <a:pPr marL="228600" indent="-228600" algn="l" fontAlgn="auto" defTabSz="914400" latinLnBrk="0" lvl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800" cap="none" b="0">
                <a:latin typeface="맑은 고딕" charset="0"/>
                <a:ea typeface="맑은 고딕" charset="0"/>
              </a:rPr>
              <a:t>둘째 수준</a:t>
            </a:r>
          </a:p>
          <a:p>
            <a:pPr marL="228600" indent="-228600" algn="l" fontAlgn="auto" defTabSz="914400" latinLnBrk="0" lvl="2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800" cap="none" b="0">
                <a:latin typeface="맑은 고딕" charset="0"/>
                <a:ea typeface="맑은 고딕" charset="0"/>
              </a:rPr>
              <a:t>셋째 수준</a:t>
            </a:r>
          </a:p>
          <a:p>
            <a:pPr marL="228600" indent="-228600" algn="l" fontAlgn="auto" defTabSz="914400" latinLnBrk="0" lvl="3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800" cap="none" b="0">
                <a:latin typeface="맑은 고딕" charset="0"/>
                <a:ea typeface="맑은 고딕" charset="0"/>
              </a:rPr>
              <a:t>넷째 수준</a:t>
            </a:r>
          </a:p>
          <a:p>
            <a:pPr marL="228600" indent="-228600" algn="l" fontAlgn="auto" defTabSz="914400" latinLnBrk="0" lvl="4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800" cap="none" b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10" name="날짜 개체 틀 9"/>
          <p:cNvSpPr txBox="1">
            <a:spLocks noGrp="1"/>
          </p:cNvSpPr>
          <p:nvPr>
            <p:ph type="dt" idx="11"/>
          </p:nvPr>
        </p:nvSpPr>
        <p:spPr>
          <a:xfrm rot="0">
            <a:off x="1034415" y="6356350"/>
            <a:ext cx="27457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2020-11-14</a:t>
            </a:fld>
          </a:p>
        </p:txBody>
      </p:sp>
      <p:sp>
        <p:nvSpPr>
          <p:cNvPr id="11" name="바닥글 개체 틀 10"/>
          <p:cNvSpPr txBox="1">
            <a:spLocks noGrp="1"/>
          </p:cNvSpPr>
          <p:nvPr>
            <p:ph type="ftr" idx="12"/>
          </p:nvPr>
        </p:nvSpPr>
        <p:spPr>
          <a:xfrm rot="0">
            <a:off x="4176395" y="6356350"/>
            <a:ext cx="41173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12" name="슬라이드 번호 개체 틀 11"/>
          <p:cNvSpPr txBox="1">
            <a:spLocks noGrp="1"/>
          </p:cNvSpPr>
          <p:nvPr>
            <p:ph type="sldNum" idx="12"/>
          </p:nvPr>
        </p:nvSpPr>
        <p:spPr>
          <a:xfrm rot="0">
            <a:off x="8610600" y="6356350"/>
            <a:ext cx="27457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800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 rot="0">
            <a:off x="1039495" y="1428750"/>
            <a:ext cx="10310495" cy="4545965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>
            <a:lvl1pPr marL="0" indent="0" algn="l" fontAlgn="auto" defTabSz="914400" eaLnBrk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0" indent="0" algn="l" fontAlgn="auto" defTabSz="914400" eaLnBrk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1400" cap="none" b="0">
                <a:solidFill>
                  <a:schemeClr val="tx1"/>
                </a:solidFill>
                <a:latin typeface="맑은 고딕" charset="0"/>
                <a:ea typeface="맑은 고딕" charset="0"/>
              </a:rPr>
              <a:t>텍스트를 입력하십시오</a:t>
            </a:r>
          </a:p>
        </p:txBody>
      </p:sp>
      <p:sp>
        <p:nvSpPr>
          <p:cNvPr id="10" name="날짜 개체 틀 9"/>
          <p:cNvSpPr txBox="1">
            <a:spLocks noGrp="1"/>
          </p:cNvSpPr>
          <p:nvPr>
            <p:ph type="dt" idx="11"/>
          </p:nvPr>
        </p:nvSpPr>
        <p:spPr>
          <a:xfrm rot="0">
            <a:off x="1034415" y="6356350"/>
            <a:ext cx="27457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2020-11-14</a:t>
            </a:fld>
          </a:p>
        </p:txBody>
      </p:sp>
      <p:sp>
        <p:nvSpPr>
          <p:cNvPr id="11" name="바닥글 개체 틀 10"/>
          <p:cNvSpPr txBox="1">
            <a:spLocks noGrp="1"/>
          </p:cNvSpPr>
          <p:nvPr>
            <p:ph type="ftr" idx="12"/>
          </p:nvPr>
        </p:nvSpPr>
        <p:spPr>
          <a:xfrm rot="0">
            <a:off x="4176395" y="6356350"/>
            <a:ext cx="41173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12" name="슬라이드 번호 개체 틀 11"/>
          <p:cNvSpPr txBox="1">
            <a:spLocks noGrp="1"/>
          </p:cNvSpPr>
          <p:nvPr>
            <p:ph type="sldNum" idx="12"/>
          </p:nvPr>
        </p:nvSpPr>
        <p:spPr>
          <a:xfrm rot="0">
            <a:off x="8610600" y="6356350"/>
            <a:ext cx="27457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800"/>
              <a:t>‹#›</a:t>
            </a:fld>
          </a:p>
        </p:txBody>
      </p:sp>
      <p:sp>
        <p:nvSpPr>
          <p:cNvPr id="13" name="도형 12"/>
          <p:cNvSpPr>
            <a:spLocks/>
          </p:cNvSpPr>
          <p:nvPr/>
        </p:nvSpPr>
        <p:spPr>
          <a:xfrm rot="0">
            <a:off x="153035" y="0"/>
            <a:ext cx="1440815" cy="1118870"/>
          </a:xfrm>
          <a:prstGeom prst="parallelogram">
            <a:avLst>
              <a:gd name="adj" fmla="val 99461"/>
            </a:avLst>
          </a:prstGeom>
          <a:solidFill>
            <a:srgbClr val="C0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14" name="텍스트 개체 틀 13"/>
          <p:cNvSpPr txBox="1">
            <a:spLocks noGrp="1"/>
          </p:cNvSpPr>
          <p:nvPr>
            <p:ph type="title" idx="14"/>
          </p:nvPr>
        </p:nvSpPr>
        <p:spPr>
          <a:xfrm rot="0">
            <a:off x="1049655" y="745490"/>
            <a:ext cx="10306050" cy="52387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>
            <a:lvl1pPr marL="0" indent="0" algn="l" fontAlgn="auto" defTabSz="914400" eaLnBrk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0" indent="0" algn="l" fontAlgn="auto" defTabSz="914400" eaLnBrk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cap="none" b="1">
                <a:latin typeface="맑은 고딕" charset="0"/>
                <a:ea typeface="맑은 고딕" charset="0"/>
              </a:rPr>
              <a:t>제목을 입력하십시오</a:t>
            </a:r>
          </a:p>
        </p:txBody>
      </p:sp>
      <p:cxnSp>
        <p:nvCxnSpPr>
          <p:cNvPr id="15" name="도형 14"/>
          <p:cNvCxnSpPr/>
          <p:nvPr/>
        </p:nvCxnSpPr>
        <p:spPr>
          <a:xfrm rot="0" flipV="1">
            <a:off x="9808845" y="5441315"/>
            <a:ext cx="1908810" cy="1431925"/>
          </a:xfrm>
          <a:prstGeom prst="line"/>
          <a:ln w="2540" cap="flat" cmpd="sng">
            <a:solidFill>
              <a:schemeClr val="bg1">
                <a:lumMod val="65000"/>
                <a:lumOff val="0"/>
                <a:alpha val="10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도형 7"/>
          <p:cNvCxnSpPr/>
          <p:nvPr/>
        </p:nvCxnSpPr>
        <p:spPr>
          <a:xfrm rot="0" flipV="1">
            <a:off x="9808845" y="5441315"/>
            <a:ext cx="1908175" cy="1431290"/>
          </a:xfrm>
          <a:prstGeom prst="line"/>
          <a:ln w="2540" cap="flat" cmpd="sng">
            <a:solidFill>
              <a:schemeClr val="bg1">
                <a:lumMod val="65000"/>
                <a:lumOff val="0"/>
                <a:alpha val="10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sp>
        <p:nvSpPr>
          <p:cNvPr id="9" name="도형 8"/>
          <p:cNvSpPr>
            <a:spLocks/>
          </p:cNvSpPr>
          <p:nvPr/>
        </p:nvSpPr>
        <p:spPr>
          <a:xfrm rot="0">
            <a:off x="153035" y="0"/>
            <a:ext cx="1440815" cy="1118235"/>
          </a:xfrm>
          <a:prstGeom prst="parallelogram">
            <a:avLst>
              <a:gd name="adj" fmla="val 99461"/>
            </a:avLst>
          </a:prstGeom>
          <a:solidFill>
            <a:srgbClr val="C0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 rot="0">
            <a:off x="1049655" y="745490"/>
            <a:ext cx="10305415" cy="52324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>
            <a:lvl1pPr marL="0" indent="0" algn="l" fontAlgn="auto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0" indent="0" algn="l" fontAlgn="auto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cap="none" b="1">
                <a:latin typeface="맑은 고딕" charset="0"/>
                <a:ea typeface="맑은 고딕" charset="0"/>
              </a:rPr>
              <a:t>제목을 입력하십시오</a:t>
            </a:r>
          </a:p>
        </p:txBody>
      </p:sp>
      <p:sp>
        <p:nvSpPr>
          <p:cNvPr id="3" name="Content Placeholder 2"/>
          <p:cNvSpPr txBox="1">
            <a:spLocks noGrp="1"/>
          </p:cNvSpPr>
          <p:nvPr>
            <p:ph type="obj" sz="half" idx="1"/>
          </p:nvPr>
        </p:nvSpPr>
        <p:spPr>
          <a:xfrm rot="0">
            <a:off x="1049655" y="1825625"/>
            <a:ext cx="5177790" cy="435356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>
            <a:lvl1pPr marL="2057400" indent="-228600" algn="l" fontAlgn="auto" defTabSz="914400" eaLnBrk="0" latin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228600" indent="-228600" algn="l" fontAlgn="auto" defTabSz="914400" eaLnBrk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800" cap="none" b="0">
                <a:latin typeface="맑은 고딕" charset="0"/>
                <a:ea typeface="맑은 고딕" charset="0"/>
              </a:rPr>
              <a:t>텍스트를 입력하십시오</a:t>
            </a:r>
          </a:p>
          <a:p>
            <a:pPr marL="228600" indent="-228600" algn="l" fontAlgn="auto" defTabSz="914400" eaLnBrk="0" latinLnBrk="0" lvl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800" cap="none" b="0">
                <a:latin typeface="맑은 고딕" charset="0"/>
                <a:ea typeface="맑은 고딕" charset="0"/>
              </a:rPr>
              <a:t>둘째 수준</a:t>
            </a:r>
          </a:p>
          <a:p>
            <a:pPr marL="228600" indent="-228600" algn="l" fontAlgn="auto" defTabSz="914400" eaLnBrk="0" latinLnBrk="0" lvl="2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800" cap="none" b="0">
                <a:latin typeface="맑은 고딕" charset="0"/>
                <a:ea typeface="맑은 고딕" charset="0"/>
              </a:rPr>
              <a:t>셋째 수준</a:t>
            </a:r>
          </a:p>
          <a:p>
            <a:pPr marL="228600" indent="-228600" algn="l" fontAlgn="auto" defTabSz="914400" eaLnBrk="0" latinLnBrk="0" lvl="3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800" cap="none" b="0">
                <a:latin typeface="맑은 고딕" charset="0"/>
                <a:ea typeface="맑은 고딕" charset="0"/>
              </a:rPr>
              <a:t>넷째 수준</a:t>
            </a:r>
          </a:p>
          <a:p>
            <a:pPr marL="228600" indent="-228600" algn="l" fontAlgn="auto" defTabSz="914400" eaLnBrk="0" latinLnBrk="0" lvl="4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800" cap="none" b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Content Placeholder 3"/>
          <p:cNvSpPr txBox="1">
            <a:spLocks noGrp="1"/>
          </p:cNvSpPr>
          <p:nvPr>
            <p:ph type="obj" sz="half" idx="2"/>
          </p:nvPr>
        </p:nvSpPr>
        <p:spPr>
          <a:xfrm rot="0">
            <a:off x="6309995" y="1825625"/>
            <a:ext cx="5045710" cy="4353560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>
            <a:lvl1pPr marL="2057400" indent="-228600" algn="l" fontAlgn="auto" defTabSz="914400" eaLnBrk="0" latin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228600" indent="-228600" algn="l" fontAlgn="auto" defTabSz="914400" eaLnBrk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800" cap="none" b="0">
                <a:latin typeface="맑은 고딕" charset="0"/>
                <a:ea typeface="맑은 고딕" charset="0"/>
              </a:rPr>
              <a:t>텍스트를 입력하십시오</a:t>
            </a:r>
          </a:p>
          <a:p>
            <a:pPr marL="228600" indent="-228600" algn="l" fontAlgn="auto" defTabSz="914400" eaLnBrk="0" latinLnBrk="0" lvl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800" cap="none" b="0">
                <a:latin typeface="맑은 고딕" charset="0"/>
                <a:ea typeface="맑은 고딕" charset="0"/>
              </a:rPr>
              <a:t>둘째 수준</a:t>
            </a:r>
          </a:p>
          <a:p>
            <a:pPr marL="228600" indent="-228600" algn="l" fontAlgn="auto" defTabSz="914400" eaLnBrk="0" latinLnBrk="0" lvl="2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800" cap="none" b="0">
                <a:latin typeface="맑은 고딕" charset="0"/>
                <a:ea typeface="맑은 고딕" charset="0"/>
              </a:rPr>
              <a:t>셋째 수준</a:t>
            </a:r>
          </a:p>
          <a:p>
            <a:pPr marL="228600" indent="-228600" algn="l" fontAlgn="auto" defTabSz="914400" eaLnBrk="0" latinLnBrk="0" lvl="3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800" cap="none" b="0">
                <a:latin typeface="맑은 고딕" charset="0"/>
                <a:ea typeface="맑은 고딕" charset="0"/>
              </a:rPr>
              <a:t>넷째 수준</a:t>
            </a:r>
          </a:p>
          <a:p>
            <a:pPr marL="228600" indent="-228600" algn="l" fontAlgn="auto" defTabSz="914400" eaLnBrk="0" latinLnBrk="0" lvl="4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800" cap="none" b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Date Placeholder 4"/>
          <p:cNvSpPr txBox="1">
            <a:spLocks noGrp="1"/>
          </p:cNvSpPr>
          <p:nvPr>
            <p:ph type="dt" sz="half" idx="10"/>
          </p:nvPr>
        </p:nvSpPr>
        <p:spPr>
          <a:xfrm rot="0">
            <a:off x="1034415" y="6356350"/>
            <a:ext cx="27457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2020-11-14</a:t>
            </a:fld>
          </a:p>
        </p:txBody>
      </p:sp>
      <p:sp>
        <p:nvSpPr>
          <p:cNvPr id="6" name="Footer Placeholder 5"/>
          <p:cNvSpPr txBox="1">
            <a:spLocks noGrp="1"/>
          </p:cNvSpPr>
          <p:nvPr>
            <p:ph type="ftr" sz="quarter" idx="11"/>
          </p:nvPr>
        </p:nvSpPr>
        <p:spPr>
          <a:xfrm rot="0">
            <a:off x="4176395" y="6356350"/>
            <a:ext cx="41173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12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800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도형 8"/>
          <p:cNvSpPr>
            <a:spLocks/>
          </p:cNvSpPr>
          <p:nvPr/>
        </p:nvSpPr>
        <p:spPr>
          <a:xfrm rot="0">
            <a:off x="153035" y="0"/>
            <a:ext cx="1440815" cy="1118235"/>
          </a:xfrm>
          <a:prstGeom prst="parallelogram">
            <a:avLst>
              <a:gd name="adj" fmla="val 99461"/>
            </a:avLst>
          </a:prstGeom>
          <a:solidFill>
            <a:srgbClr val="C0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b="0">
              <a:latin typeface="맑은 고딕" charset="0"/>
              <a:ea typeface="맑은 고딕" charset="0"/>
            </a:endParaRPr>
          </a:p>
        </p:txBody>
      </p:sp>
      <p:cxnSp>
        <p:nvCxnSpPr>
          <p:cNvPr id="10" name="도형 9"/>
          <p:cNvCxnSpPr/>
          <p:nvPr/>
        </p:nvCxnSpPr>
        <p:spPr>
          <a:xfrm rot="0" flipV="1">
            <a:off x="9808845" y="5441315"/>
            <a:ext cx="1908175" cy="1431290"/>
          </a:xfrm>
          <a:prstGeom prst="line"/>
          <a:ln w="2540" cap="flat" cmpd="sng">
            <a:solidFill>
              <a:schemeClr val="bg1">
                <a:lumMod val="65000"/>
                <a:lumOff val="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 rot="0">
            <a:off x="1061085" y="1681480"/>
            <a:ext cx="5045075" cy="82550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>
            <a:lvl1pPr marL="0" indent="0" algn="l" fontAlgn="auto" defTabSz="914400" eaLnBrk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0" indent="0" algn="l" fontAlgn="auto" defTabSz="914400" eaLnBrk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1800" cap="none" b="1">
                <a:latin typeface="맑은 고딕" charset="0"/>
                <a:ea typeface="맑은 고딕" charset="0"/>
              </a:rPr>
              <a:t>텍스트를 입력하십시오</a:t>
            </a:r>
          </a:p>
        </p:txBody>
      </p:sp>
      <p:sp>
        <p:nvSpPr>
          <p:cNvPr id="4" name="Content Placeholder 3"/>
          <p:cNvSpPr txBox="1">
            <a:spLocks noGrp="1"/>
          </p:cNvSpPr>
          <p:nvPr>
            <p:ph type="obj" sz="half" idx="2"/>
          </p:nvPr>
        </p:nvSpPr>
        <p:spPr>
          <a:xfrm rot="0">
            <a:off x="1061085" y="2505075"/>
            <a:ext cx="5045075" cy="3686810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>
            <a:lvl1pPr marL="2057400" indent="-228600" algn="l" fontAlgn="auto" defTabSz="914400" eaLnBrk="0" latin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228600" indent="-228600" algn="l" fontAlgn="auto" defTabSz="914400" eaLnBrk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텍스트를 입력하십시오</a:t>
            </a:r>
          </a:p>
          <a:p>
            <a:pPr marL="228600" indent="-228600" algn="l" fontAlgn="auto" defTabSz="914400" eaLnBrk="0" latinLnBrk="0" lvl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둘째 수준</a:t>
            </a:r>
          </a:p>
          <a:p>
            <a:pPr marL="228600" indent="-228600" algn="l" fontAlgn="auto" defTabSz="914400" eaLnBrk="0" latinLnBrk="0" lvl="2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셋째 수준</a:t>
            </a:r>
          </a:p>
          <a:p>
            <a:pPr marL="228600" indent="-228600" algn="l" fontAlgn="auto" defTabSz="914400" eaLnBrk="0" latinLnBrk="0" lvl="3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넷째 수준</a:t>
            </a:r>
          </a:p>
          <a:p>
            <a:pPr marL="228600" indent="-228600" algn="l" fontAlgn="auto" defTabSz="914400" eaLnBrk="0" latinLnBrk="0" lvl="4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Text Placeholder 4"/>
          <p:cNvSpPr txBox="1">
            <a:spLocks noGrp="1"/>
          </p:cNvSpPr>
          <p:nvPr>
            <p:ph type="body" sz="quarter" idx="3"/>
          </p:nvPr>
        </p:nvSpPr>
        <p:spPr>
          <a:xfrm rot="0">
            <a:off x="6276340" y="1681480"/>
            <a:ext cx="5081270" cy="82550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>
            <a:lvl1pPr marL="0" indent="0" algn="l" fontAlgn="auto" defTabSz="914400" eaLnBrk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0" indent="0" algn="l" fontAlgn="auto" defTabSz="914400" eaLnBrk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1800" cap="none" b="1">
                <a:latin typeface="맑은 고딕" charset="0"/>
                <a:ea typeface="맑은 고딕" charset="0"/>
              </a:rPr>
              <a:t>텍스트를 입력하십시오</a:t>
            </a:r>
          </a:p>
        </p:txBody>
      </p:sp>
      <p:sp>
        <p:nvSpPr>
          <p:cNvPr id="6" name="Content Placeholder 5"/>
          <p:cNvSpPr txBox="1">
            <a:spLocks noGrp="1"/>
          </p:cNvSpPr>
          <p:nvPr>
            <p:ph type="obj" sz="quarter" idx="4"/>
          </p:nvPr>
        </p:nvSpPr>
        <p:spPr>
          <a:xfrm rot="0">
            <a:off x="6276340" y="2505075"/>
            <a:ext cx="5081270" cy="3686810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>
            <a:lvl1pPr marL="2057400" indent="-228600" algn="l" fontAlgn="auto" defTabSz="914400" eaLnBrk="0" latin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228600" indent="-228600" algn="l" fontAlgn="auto" defTabSz="914400" eaLnBrk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텍스트를 입력하십시오</a:t>
            </a:r>
          </a:p>
          <a:p>
            <a:pPr marL="228600" indent="-228600" algn="l" fontAlgn="auto" defTabSz="914400" eaLnBrk="0" latinLnBrk="0" lvl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둘째 수준</a:t>
            </a:r>
          </a:p>
          <a:p>
            <a:pPr marL="228600" indent="-228600" algn="l" fontAlgn="auto" defTabSz="914400" eaLnBrk="0" latinLnBrk="0" lvl="2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셋째 수준</a:t>
            </a:r>
          </a:p>
          <a:p>
            <a:pPr marL="228600" indent="-228600" algn="l" fontAlgn="auto" defTabSz="914400" eaLnBrk="0" latinLnBrk="0" lvl="3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넷째 수준</a:t>
            </a:r>
          </a:p>
          <a:p>
            <a:pPr marL="228600" indent="-228600" algn="l" fontAlgn="auto" defTabSz="914400" eaLnBrk="0" latinLnBrk="0" lvl="4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12" name="텍스트 개체 틀 11"/>
          <p:cNvSpPr txBox="1">
            <a:spLocks noGrp="1"/>
          </p:cNvSpPr>
          <p:nvPr>
            <p:ph type="title" idx="13"/>
          </p:nvPr>
        </p:nvSpPr>
        <p:spPr>
          <a:xfrm rot="0">
            <a:off x="1049655" y="745490"/>
            <a:ext cx="10305415" cy="52324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>
            <a:lvl1pPr marL="0" indent="0" algn="l" fontAlgn="auto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0" indent="0" algn="l" fontAlgn="auto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cap="none" b="1">
                <a:latin typeface="맑은 고딕" charset="0"/>
                <a:ea typeface="맑은 고딕" charset="0"/>
              </a:rPr>
              <a:t>제목을 입력하십시오</a:t>
            </a:r>
          </a:p>
        </p:txBody>
      </p:sp>
      <p:sp>
        <p:nvSpPr>
          <p:cNvPr id="13" name="날짜 개체 틀 12"/>
          <p:cNvSpPr txBox="1">
            <a:spLocks noGrp="1"/>
          </p:cNvSpPr>
          <p:nvPr>
            <p:ph type="dt" idx="14"/>
          </p:nvPr>
        </p:nvSpPr>
        <p:spPr>
          <a:xfrm rot="0">
            <a:off x="1034415" y="6356350"/>
            <a:ext cx="27457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2020-11-14</a:t>
            </a:fld>
          </a:p>
        </p:txBody>
      </p:sp>
      <p:sp>
        <p:nvSpPr>
          <p:cNvPr id="14" name="바닥글 개체 틀 13"/>
          <p:cNvSpPr txBox="1">
            <a:spLocks noGrp="1"/>
          </p:cNvSpPr>
          <p:nvPr>
            <p:ph type="ftr" idx="15"/>
          </p:nvPr>
        </p:nvSpPr>
        <p:spPr>
          <a:xfrm rot="0">
            <a:off x="4176395" y="6356350"/>
            <a:ext cx="41173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15" name="슬라이드 번호 개체 틀 14"/>
          <p:cNvSpPr txBox="1">
            <a:spLocks noGrp="1"/>
          </p:cNvSpPr>
          <p:nvPr>
            <p:ph type="sldNum" idx="12"/>
          </p:nvPr>
        </p:nvSpPr>
        <p:spPr>
          <a:xfrm rot="0">
            <a:off x="8610600" y="6356350"/>
            <a:ext cx="27457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800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도형 8"/>
          <p:cNvSpPr>
            <a:spLocks/>
          </p:cNvSpPr>
          <p:nvPr/>
        </p:nvSpPr>
        <p:spPr>
          <a:xfrm rot="0">
            <a:off x="153035" y="0"/>
            <a:ext cx="1440815" cy="1118235"/>
          </a:xfrm>
          <a:prstGeom prst="parallelogram">
            <a:avLst>
              <a:gd name="adj" fmla="val 99461"/>
            </a:avLst>
          </a:prstGeom>
          <a:solidFill>
            <a:srgbClr val="C0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cxnSp>
        <p:nvCxnSpPr>
          <p:cNvPr id="6" name="도형 5"/>
          <p:cNvCxnSpPr/>
          <p:nvPr/>
        </p:nvCxnSpPr>
        <p:spPr>
          <a:xfrm rot="0" flipV="1">
            <a:off x="9808845" y="5441315"/>
            <a:ext cx="1908175" cy="1431290"/>
          </a:xfrm>
          <a:prstGeom prst="line"/>
          <a:ln w="2540" cap="flat" cmpd="sng">
            <a:solidFill>
              <a:schemeClr val="bg1">
                <a:lumMod val="65000"/>
                <a:lumOff val="0"/>
                <a:alpha val="10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sp>
        <p:nvSpPr>
          <p:cNvPr id="8" name="텍스트 개체 틀 7"/>
          <p:cNvSpPr txBox="1">
            <a:spLocks noGrp="1"/>
          </p:cNvSpPr>
          <p:nvPr>
            <p:ph type="title" idx="13"/>
          </p:nvPr>
        </p:nvSpPr>
        <p:spPr>
          <a:xfrm rot="0">
            <a:off x="1049655" y="745490"/>
            <a:ext cx="10305415" cy="52324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>
            <a:lvl1pPr marL="0" indent="0" algn="l" fontAlgn="auto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0" indent="0" algn="l" fontAlgn="auto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cap="none" b="1">
                <a:latin typeface="맑은 고딕" charset="0"/>
                <a:ea typeface="맑은 고딕" charset="0"/>
              </a:rPr>
              <a:t>제목을 입력하십시오</a:t>
            </a:r>
          </a:p>
        </p:txBody>
      </p:sp>
      <p:sp>
        <p:nvSpPr>
          <p:cNvPr id="9" name="날짜 개체 틀 8"/>
          <p:cNvSpPr txBox="1">
            <a:spLocks noGrp="1"/>
          </p:cNvSpPr>
          <p:nvPr>
            <p:ph type="dt" idx="15"/>
          </p:nvPr>
        </p:nvSpPr>
        <p:spPr>
          <a:xfrm rot="0">
            <a:off x="1034415" y="6356350"/>
            <a:ext cx="27457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2020-11-14</a:t>
            </a:fld>
          </a:p>
        </p:txBody>
      </p:sp>
      <p:sp>
        <p:nvSpPr>
          <p:cNvPr id="10" name="바닥글 개체 틀 9"/>
          <p:cNvSpPr txBox="1">
            <a:spLocks noGrp="1"/>
          </p:cNvSpPr>
          <p:nvPr>
            <p:ph type="ftr" idx="16"/>
          </p:nvPr>
        </p:nvSpPr>
        <p:spPr>
          <a:xfrm rot="0">
            <a:off x="4176395" y="6356350"/>
            <a:ext cx="41173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11" name="슬라이드 번호 개체 틀 10"/>
          <p:cNvSpPr txBox="1">
            <a:spLocks noGrp="1"/>
          </p:cNvSpPr>
          <p:nvPr>
            <p:ph type="sldNum" idx="12"/>
          </p:nvPr>
        </p:nvSpPr>
        <p:spPr>
          <a:xfrm rot="0">
            <a:off x="8610600" y="6356350"/>
            <a:ext cx="27457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800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 txBox="1">
            <a:spLocks noGrp="1"/>
          </p:cNvSpPr>
          <p:nvPr>
            <p:ph type="dt" idx="15"/>
          </p:nvPr>
        </p:nvSpPr>
        <p:spPr>
          <a:xfrm rot="0">
            <a:off x="1034415" y="6356350"/>
            <a:ext cx="27457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2020-11-14</a:t>
            </a:fld>
          </a:p>
        </p:txBody>
      </p:sp>
      <p:sp>
        <p:nvSpPr>
          <p:cNvPr id="3" name="바닥글 개체 틀 2"/>
          <p:cNvSpPr txBox="1">
            <a:spLocks noGrp="1"/>
          </p:cNvSpPr>
          <p:nvPr>
            <p:ph type="ftr" idx="16"/>
          </p:nvPr>
        </p:nvSpPr>
        <p:spPr>
          <a:xfrm rot="0">
            <a:off x="4176395" y="6356350"/>
            <a:ext cx="41173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2"/>
          </p:nvPr>
        </p:nvSpPr>
        <p:spPr>
          <a:xfrm rot="0">
            <a:off x="8610600" y="6356350"/>
            <a:ext cx="27457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800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도형 8"/>
          <p:cNvSpPr>
            <a:spLocks/>
          </p:cNvSpPr>
          <p:nvPr/>
        </p:nvSpPr>
        <p:spPr>
          <a:xfrm rot="0">
            <a:off x="153035" y="0"/>
            <a:ext cx="1440815" cy="1118235"/>
          </a:xfrm>
          <a:prstGeom prst="parallelogram">
            <a:avLst>
              <a:gd name="adj" fmla="val 99461"/>
            </a:avLst>
          </a:prstGeom>
          <a:solidFill>
            <a:srgbClr val="C0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3" name="Content Placeholder 2"/>
          <p:cNvSpPr txBox="1">
            <a:spLocks noGrp="1"/>
          </p:cNvSpPr>
          <p:nvPr>
            <p:ph type="obj" idx="1"/>
          </p:nvPr>
        </p:nvSpPr>
        <p:spPr>
          <a:xfrm rot="0">
            <a:off x="5183505" y="733425"/>
            <a:ext cx="6174740" cy="512953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>
            <a:lvl1pPr marL="2057400" indent="-228600" algn="l" fontAlgn="auto" defTabSz="914400" eaLnBrk="0" latin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228600" indent="-228600" algn="l" fontAlgn="auto" defTabSz="914400" eaLnBrk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맑은 고딕"/>
              <a:buChar char="»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텍스트를 입력하십시오</a:t>
            </a:r>
          </a:p>
          <a:p>
            <a:pPr marL="228600" indent="-228600" algn="l" fontAlgn="auto" defTabSz="914400" eaLnBrk="0" latinLnBrk="0" lvl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둘째 수준</a:t>
            </a:r>
          </a:p>
          <a:p>
            <a:pPr marL="228600" indent="-228600" algn="l" fontAlgn="auto" defTabSz="914400" eaLnBrk="0" latinLnBrk="0" lvl="2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셋째 수준</a:t>
            </a:r>
          </a:p>
          <a:p>
            <a:pPr marL="228600" indent="-228600" algn="l" fontAlgn="auto" defTabSz="914400" eaLnBrk="0" latinLnBrk="0" lvl="3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넷째 수준</a:t>
            </a:r>
          </a:p>
          <a:p>
            <a:pPr marL="228600" indent="-228600" algn="l" fontAlgn="auto" defTabSz="914400" eaLnBrk="0" latinLnBrk="0" lvl="4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Text Placeholder 3"/>
          <p:cNvSpPr txBox="1">
            <a:spLocks noGrp="1"/>
          </p:cNvSpPr>
          <p:nvPr>
            <p:ph type="body" sz="half" idx="2"/>
          </p:nvPr>
        </p:nvSpPr>
        <p:spPr>
          <a:xfrm rot="0">
            <a:off x="1049655" y="1411605"/>
            <a:ext cx="3958590" cy="4459605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>
            <a:lvl1pPr marL="0" indent="0" algn="l" fontAlgn="auto" defTabSz="914400" eaLnBrk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0" indent="0" algn="l" fontAlgn="auto" defTabSz="914400" eaLnBrk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텍스트를 입력하십시오</a:t>
            </a:r>
          </a:p>
        </p:txBody>
      </p:sp>
      <p:sp>
        <p:nvSpPr>
          <p:cNvPr id="10" name="텍스트 개체 틀 9"/>
          <p:cNvSpPr txBox="1">
            <a:spLocks noGrp="1"/>
          </p:cNvSpPr>
          <p:nvPr>
            <p:ph type="title" idx="14"/>
          </p:nvPr>
        </p:nvSpPr>
        <p:spPr>
          <a:xfrm rot="0">
            <a:off x="1049655" y="745490"/>
            <a:ext cx="3983355" cy="52387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>
            <a:lvl1pPr marL="0" indent="0" algn="l" fontAlgn="auto" defTabSz="914400" eaLnBrk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0" indent="0" algn="l" fontAlgn="auto" defTabSz="914400" eaLnBrk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cap="none" b="1">
                <a:latin typeface="맑은 고딕" charset="0"/>
                <a:ea typeface="맑은 고딕" charset="0"/>
              </a:rPr>
              <a:t>제목을 입력하십시오</a:t>
            </a:r>
          </a:p>
        </p:txBody>
      </p:sp>
      <p:sp>
        <p:nvSpPr>
          <p:cNvPr id="11" name="날짜 개체 틀 10"/>
          <p:cNvSpPr txBox="1">
            <a:spLocks noGrp="1"/>
          </p:cNvSpPr>
          <p:nvPr>
            <p:ph type="dt" idx="15"/>
          </p:nvPr>
        </p:nvSpPr>
        <p:spPr>
          <a:xfrm rot="0">
            <a:off x="1034415" y="6356350"/>
            <a:ext cx="27457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2020-11-14</a:t>
            </a:fld>
          </a:p>
        </p:txBody>
      </p:sp>
      <p:sp>
        <p:nvSpPr>
          <p:cNvPr id="12" name="바닥글 개체 틀 11"/>
          <p:cNvSpPr txBox="1">
            <a:spLocks noGrp="1"/>
          </p:cNvSpPr>
          <p:nvPr>
            <p:ph type="ftr" idx="16"/>
          </p:nvPr>
        </p:nvSpPr>
        <p:spPr>
          <a:xfrm rot="0">
            <a:off x="4176395" y="6356350"/>
            <a:ext cx="41173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13" name="슬라이드 번호 개체 틀 12"/>
          <p:cNvSpPr txBox="1">
            <a:spLocks noGrp="1"/>
          </p:cNvSpPr>
          <p:nvPr>
            <p:ph type="sldNum" idx="12"/>
          </p:nvPr>
        </p:nvSpPr>
        <p:spPr>
          <a:xfrm rot="0">
            <a:off x="8610600" y="6356350"/>
            <a:ext cx="27457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800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도형 8"/>
          <p:cNvSpPr>
            <a:spLocks/>
          </p:cNvSpPr>
          <p:nvPr/>
        </p:nvSpPr>
        <p:spPr>
          <a:xfrm rot="0">
            <a:off x="153035" y="0"/>
            <a:ext cx="1440815" cy="1118235"/>
          </a:xfrm>
          <a:prstGeom prst="parallelogram">
            <a:avLst>
              <a:gd name="adj" fmla="val 99461"/>
            </a:avLst>
          </a:prstGeom>
          <a:solidFill>
            <a:srgbClr val="C0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cxnSp>
        <p:nvCxnSpPr>
          <p:cNvPr id="8" name="도형 7"/>
          <p:cNvCxnSpPr/>
          <p:nvPr/>
        </p:nvCxnSpPr>
        <p:spPr>
          <a:xfrm rot="0" flipV="1">
            <a:off x="9808845" y="5441315"/>
            <a:ext cx="1908175" cy="1431290"/>
          </a:xfrm>
          <a:prstGeom prst="line"/>
          <a:ln w="2540" cap="flat" cmpd="sng">
            <a:solidFill>
              <a:schemeClr val="bg1">
                <a:lumMod val="65000"/>
                <a:lumOff val="0"/>
                <a:alpha val="10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sp>
        <p:nvSpPr>
          <p:cNvPr id="3" name="Picture Placeholder 2"/>
          <p:cNvSpPr txBox="1">
            <a:spLocks noChangeAspect="1" noGrp="1"/>
          </p:cNvSpPr>
          <p:nvPr>
            <p:ph type="pic" idx="1"/>
          </p:nvPr>
        </p:nvSpPr>
        <p:spPr>
          <a:xfrm rot="0">
            <a:off x="5183505" y="733425"/>
            <a:ext cx="6174740" cy="5129530"/>
          </a:xfrm>
          <a:prstGeom prst="rect"/>
        </p:spPr>
      </p:sp>
      <p:sp>
        <p:nvSpPr>
          <p:cNvPr id="10" name="텍스트 개체 틀 9"/>
          <p:cNvSpPr txBox="1">
            <a:spLocks noGrp="1"/>
          </p:cNvSpPr>
          <p:nvPr>
            <p:ph type="body" idx="13"/>
          </p:nvPr>
        </p:nvSpPr>
        <p:spPr>
          <a:xfrm rot="0">
            <a:off x="1049655" y="1411605"/>
            <a:ext cx="3958590" cy="4459605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>
            <a:lvl1pPr marL="0" indent="0" algn="l" fontAlgn="auto" defTabSz="914400" eaLnBrk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0" indent="0" algn="l" fontAlgn="auto" defTabSz="914400" eaLnBrk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텍스트를 입력하십시오</a:t>
            </a:r>
          </a:p>
        </p:txBody>
      </p:sp>
      <p:sp>
        <p:nvSpPr>
          <p:cNvPr id="11" name="텍스트 개체 틀 10"/>
          <p:cNvSpPr txBox="1">
            <a:spLocks noGrp="1"/>
          </p:cNvSpPr>
          <p:nvPr>
            <p:ph type="title" idx="15"/>
          </p:nvPr>
        </p:nvSpPr>
        <p:spPr>
          <a:xfrm rot="0">
            <a:off x="1049655" y="745490"/>
            <a:ext cx="3983355" cy="52387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>
            <a:lvl1pPr marL="0" indent="0" algn="l" fontAlgn="auto" defTabSz="914400" eaLnBrk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0" indent="0" algn="l" fontAlgn="auto" defTabSz="914400" eaLnBrk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cap="none" b="1">
                <a:latin typeface="맑은 고딕" charset="0"/>
                <a:ea typeface="맑은 고딕" charset="0"/>
              </a:rPr>
              <a:t>제목을 입력하십시오</a:t>
            </a:r>
          </a:p>
        </p:txBody>
      </p:sp>
      <p:sp>
        <p:nvSpPr>
          <p:cNvPr id="12" name="날짜 개체 틀 11"/>
          <p:cNvSpPr txBox="1">
            <a:spLocks noGrp="1"/>
          </p:cNvSpPr>
          <p:nvPr>
            <p:ph type="dt" idx="16"/>
          </p:nvPr>
        </p:nvSpPr>
        <p:spPr>
          <a:xfrm rot="0">
            <a:off x="1034415" y="6356350"/>
            <a:ext cx="27457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2020-11-14</a:t>
            </a:fld>
          </a:p>
        </p:txBody>
      </p:sp>
      <p:sp>
        <p:nvSpPr>
          <p:cNvPr id="13" name="바닥글 개체 틀 12"/>
          <p:cNvSpPr txBox="1">
            <a:spLocks noGrp="1"/>
          </p:cNvSpPr>
          <p:nvPr>
            <p:ph type="ftr" idx="17"/>
          </p:nvPr>
        </p:nvSpPr>
        <p:spPr>
          <a:xfrm rot="0">
            <a:off x="4176395" y="6356350"/>
            <a:ext cx="41173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14" name="슬라이드 번호 개체 틀 13"/>
          <p:cNvSpPr txBox="1">
            <a:spLocks noGrp="1"/>
          </p:cNvSpPr>
          <p:nvPr>
            <p:ph type="sldNum" idx="12"/>
          </p:nvPr>
        </p:nvSpPr>
        <p:spPr>
          <a:xfrm rot="0">
            <a:off x="8610600" y="6356350"/>
            <a:ext cx="27457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800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slideLayout" Target="../slideLayouts/slideLayout2.xml"></Relationship><Relationship Id="rId3" Type="http://schemas.openxmlformats.org/officeDocument/2006/relationships/slideLayout" Target="../slideLayouts/slideLayout3.xml"></Relationship><Relationship Id="rId4" Type="http://schemas.openxmlformats.org/officeDocument/2006/relationships/slideLayout" Target="../slideLayouts/slideLayout4.xml"></Relationship><Relationship Id="rId5" Type="http://schemas.openxmlformats.org/officeDocument/2006/relationships/slideLayout" Target="../slideLayouts/slideLayout5.xml"></Relationship><Relationship Id="rId6" Type="http://schemas.openxmlformats.org/officeDocument/2006/relationships/slideLayout" Target="../slideLayouts/slideLayout6.xml"></Relationship><Relationship Id="rId7" Type="http://schemas.openxmlformats.org/officeDocument/2006/relationships/slideLayout" Target="../slideLayouts/slideLayout7.xml"></Relationship><Relationship Id="rId8" Type="http://schemas.openxmlformats.org/officeDocument/2006/relationships/slideLayout" Target="../slideLayouts/slideLayout8.xml"></Relationship><Relationship Id="rId9" Type="http://schemas.openxmlformats.org/officeDocument/2006/relationships/slideLayout" Target="../slideLayouts/slideLayout9.xml"></Relationship><Relationship Id="rId10" Type="http://schemas.openxmlformats.org/officeDocument/2006/relationships/slideLayout" Target="../slideLayouts/slideLayout10.xml"></Relationship><Relationship Id="rId11" Type="http://schemas.openxmlformats.org/officeDocument/2006/relationships/theme" Target="../theme/theme1.xml"></Relationship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 txBox="1">
            <a:spLocks noGrp="1"/>
          </p:cNvSpPr>
          <p:nvPr>
            <p:ph type="title"/>
          </p:nvPr>
        </p:nvSpPr>
        <p:spPr>
          <a:xfrm rot="0">
            <a:off x="838200" y="365125"/>
            <a:ext cx="10516870" cy="132715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algn="l" fontAlgn="auto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 cap="none" b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 rot="0">
            <a:off x="838200" y="1825625"/>
            <a:ext cx="10516870" cy="4352925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228600" indent="-228600" algn="l" fontAlgn="auto" defTabSz="91440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cap="none" b="0">
                <a:latin typeface="맑은 고딕" charset="0"/>
                <a:ea typeface="맑은 고딕" charset="0"/>
              </a:rPr>
              <a:t>마스터 부제목 스타일 편집</a:t>
            </a:r>
          </a:p>
          <a:p>
            <a:pPr marL="685800" indent="-228600" algn="l" fontAlgn="auto" defTabSz="914400" latin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cap="none" b="0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fontAlgn="auto" defTabSz="914400" latin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cap="none" b="0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fontAlgn="auto" defTabSz="914400" latin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b="0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fontAlgn="auto" defTabSz="914400" latin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b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2"/>
          </p:nvPr>
        </p:nvSpPr>
        <p:spPr>
          <a:xfrm rot="0">
            <a:off x="838200" y="6356350"/>
            <a:ext cx="2744470" cy="36639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2020-11-14</a:t>
            </a:fld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3"/>
          </p:nvPr>
        </p:nvSpPr>
        <p:spPr>
          <a:xfrm rot="0">
            <a:off x="4038600" y="6356350"/>
            <a:ext cx="4116070" cy="36639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12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800"/>
              <a:t>‹#›</a:t>
            </a:fld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6583" r:id="rId1"/>
    <p:sldLayoutId id="2147486584" r:id="rId2"/>
    <p:sldLayoutId id="2147486585" r:id="rId3"/>
    <p:sldLayoutId id="2147486586" r:id="rId4"/>
    <p:sldLayoutId id="2147486587" r:id="rId5"/>
    <p:sldLayoutId id="2147486588" r:id="rId6"/>
    <p:sldLayoutId id="2147486589" r:id="rId7"/>
    <p:sldLayoutId id="2147486590" r:id="rId8"/>
    <p:sldLayoutId id="2147486591" r:id="rId9"/>
    <p:sldLayoutId id="2147486592" r:id="rId10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xStyles>
    <p:titleStyle>
      <a:lvl1pPr algn="ctr" marL="0" indent="0" defTabSz="914400" latinLnBrk="1">
        <a:buNone/>
        <a:defRPr lang="ko-KR" smtClean="0" sz="4400" baseline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algn="l" marL="342900" indent="-342900" defTabSz="914400" latinLnBrk="1">
        <a:spcBef>
          <a:spcPct val="20000"/>
        </a:spcBef>
        <a:buFont typeface="Arial"/>
        <a:buChar char="0"/>
        <a:defRPr lang="ko-KR" smtClean="0" sz="2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742950" indent="-285750" defTabSz="914400" latinLnBrk="1">
        <a:buChar char="-"/>
        <a:defRPr lang="ko-KR" smtClean="0" sz="2400"/>
      </a:lvl2pPr>
      <a:lvl3pPr lvl="2" marL="1143000" indent="-228600" defTabSz="914400" latinLnBrk="1">
        <a:buChar char="0"/>
        <a:defRPr lang="ko-KR" smtClean="0" sz="2000"/>
      </a:lvl3pPr>
      <a:lvl4pPr lvl="3" marL="1600200" indent="-228600" defTabSz="914400" latinLnBrk="1">
        <a:buChar char="-"/>
        <a:defRPr lang="ko-KR" smtClean="0" sz="1800"/>
      </a:lvl4pPr>
      <a:lvl5pPr lvl="4" marL="2057400" indent="-228600" defTabSz="914400" latinLnBrk="1">
        <a:buChar char="-69"/>
        <a:defRPr lang="ko-KR" smtClean="0" sz="1800"/>
      </a:lvl5pPr>
    </p:bodyStyle>
    <p:otherStyle>
      <a:lvl1pPr algn="l" marL="0" indent="0" defTabSz="914400" latinLnBrk="1">
        <a:buNone/>
        <a:defRPr lang="ko-KR" smtClean="0" sz="1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457200" indent="0" defTabSz="914400" latinLnBrk="1">
        <a:defRPr lang="ko-KR" smtClean="0"/>
      </a:lvl2pPr>
      <a:lvl3pPr lvl="2" marL="914400" indent="0" defTabSz="914400" latinLnBrk="1">
        <a:defRPr lang="ko-KR" smtClean="0"/>
      </a:lvl3pPr>
      <a:lvl4pPr lvl="3" marL="1371600" indent="0" defTabSz="914400" latinLnBrk="1">
        <a:defRPr lang="ko-KR" smtClean="0"/>
      </a:lvl4pPr>
      <a:lvl5pPr lvl="4" marL="1828800" indent="0" defTabSz="914400" latinLnBrk="1">
        <a:defRPr lang="ko-KR" smtClean="0"/>
      </a:lvl5pPr>
    </p:otherStyle>
  </p:txStyles>
  <p:timing>
    <p:tnLst>
      <p:par>
        <p:cTn id="1" dur="indefinite" restart="never" nodeType="tmRoot"/>
      </p:par>
    </p:tnLst>
  </p:timing>
</p:sldMaster>
</file>

<file path=ppt/slides/_rels/slide1.xml.rels><?xml version="1.0" encoding="UTF-8"?>
<Relationships xmlns="http://schemas.openxmlformats.org/package/2006/relationships"><Relationship Id="rId2" Type="http://schemas.openxmlformats.org/officeDocument/2006/relationships/notesSlide" Target="../notesSlides/notesSlide1.xml"></Relationship><Relationship Id="rId4" Type="http://schemas.openxmlformats.org/officeDocument/2006/relationships/image" Target="../media/fImage5168685389358.png"></Relationship><Relationship Id="rId6" Type="http://schemas.openxmlformats.org/officeDocument/2006/relationships/image" Target="../media/fImage2961291708467.png"></Relationship><Relationship Id="rId8" Type="http://schemas.openxmlformats.org/officeDocument/2006/relationships/image" Target="../media/fImage4208225641.png"></Relationship><Relationship Id="rId9" Type="http://schemas.openxmlformats.org/officeDocument/2006/relationships/slideLayout" Target="../slideLayouts/slideLayout5.xml"></Relationship></Relationships>
</file>

<file path=ppt/slides/_rels/slide10.xml.rels><?xml version="1.0" encoding="UTF-8"?>
<Relationships xmlns="http://schemas.openxmlformats.org/package/2006/relationships"><Relationship Id="rId2" Type="http://schemas.openxmlformats.org/officeDocument/2006/relationships/image" Target="../media/fImage73076326341.png"></Relationship><Relationship Id="rId3" Type="http://schemas.openxmlformats.org/officeDocument/2006/relationships/image" Target="../media/fImage1296842658467.png"></Relationship><Relationship Id="rId4" Type="http://schemas.openxmlformats.org/officeDocument/2006/relationships/image" Target="../media/fImage69772676334.png"></Relationship><Relationship Id="rId5" Type="http://schemas.openxmlformats.org/officeDocument/2006/relationships/notesSlide" Target="../notesSlides/notesSlide10.xml"></Relationship><Relationship Id="rId6" Type="http://schemas.openxmlformats.org/officeDocument/2006/relationships/slideLayout" Target="../slideLayouts/slideLayout5.xml"></Relationship></Relationships>
</file>

<file path=ppt/slides/_rels/slide11.xml.rels><?xml version="1.0" encoding="UTF-8"?>
<Relationships xmlns="http://schemas.openxmlformats.org/package/2006/relationships"><Relationship Id="rId2" Type="http://schemas.openxmlformats.org/officeDocument/2006/relationships/image" Target="../media/fImage2233072535724.png"></Relationship><Relationship Id="rId3" Type="http://schemas.openxmlformats.org/officeDocument/2006/relationships/image" Target="../media/fImage283352541478.png"></Relationship><Relationship Id="rId4" Type="http://schemas.openxmlformats.org/officeDocument/2006/relationships/notesSlide" Target="../notesSlides/notesSlide11.xml"></Relationship><Relationship Id="rId5" Type="http://schemas.openxmlformats.org/officeDocument/2006/relationships/slideLayout" Target="../slideLayouts/slideLayout5.xml"></Relationship></Relationships>
</file>

<file path=ppt/slides/_rels/slide12.xml.rels><?xml version="1.0" encoding="UTF-8"?>
<Relationships xmlns="http://schemas.openxmlformats.org/package/2006/relationships"><Relationship Id="rId2" Type="http://schemas.openxmlformats.org/officeDocument/2006/relationships/image" Target="../media/fImage236702376500.png"></Relationship><Relationship Id="rId3" Type="http://schemas.openxmlformats.org/officeDocument/2006/relationships/image" Target="../media/fImage236702449169.png"></Relationship><Relationship Id="rId4" Type="http://schemas.openxmlformats.org/officeDocument/2006/relationships/notesSlide" Target="../notesSlides/notesSlide12.xml"></Relationship><Relationship Id="rId5" Type="http://schemas.openxmlformats.org/officeDocument/2006/relationships/slideLayout" Target="../slideLayouts/slideLayout5.xml"></Relationship></Relationships>
</file>

<file path=ppt/slides/_rels/slide13.xml.rels><?xml version="1.0" encoding="UTF-8"?>
<Relationships xmlns="http://schemas.openxmlformats.org/package/2006/relationships"><Relationship Id="rId2" Type="http://schemas.openxmlformats.org/officeDocument/2006/relationships/image" Target="../media/fImage107332741942.png"></Relationship><Relationship Id="rId3" Type="http://schemas.openxmlformats.org/officeDocument/2006/relationships/image" Target="../media/fImage980562754827.png"></Relationship><Relationship Id="rId4" Type="http://schemas.openxmlformats.org/officeDocument/2006/relationships/image" Target="../media/fImage14902795436.png"></Relationship><Relationship Id="rId5" Type="http://schemas.openxmlformats.org/officeDocument/2006/relationships/image" Target="../media/fImage107332842391.png"></Relationship><Relationship Id="rId6" Type="http://schemas.openxmlformats.org/officeDocument/2006/relationships/image" Target="../media/fImage6759662854604.png"></Relationship><Relationship Id="rId7" Type="http://schemas.openxmlformats.org/officeDocument/2006/relationships/notesSlide" Target="../notesSlides/notesSlide13.xml"></Relationship><Relationship Id="rId8" Type="http://schemas.openxmlformats.org/officeDocument/2006/relationships/slideLayout" Target="../slideLayouts/slideLayout5.xml"></Relationship></Relationships>
</file>

<file path=ppt/slides/_rels/slide14.xml.rels><?xml version="1.0" encoding="UTF-8"?>
<Relationships xmlns="http://schemas.openxmlformats.org/package/2006/relationships"><Relationship Id="rId2" Type="http://schemas.openxmlformats.org/officeDocument/2006/relationships/image" Target="../media/fImage107332883902.png"></Relationship><Relationship Id="rId3" Type="http://schemas.openxmlformats.org/officeDocument/2006/relationships/image" Target="../media/fImage10733300153.png"></Relationship><Relationship Id="rId4" Type="http://schemas.openxmlformats.org/officeDocument/2006/relationships/image" Target="../media/fImage7714302292.png"></Relationship><Relationship Id="rId5" Type="http://schemas.openxmlformats.org/officeDocument/2006/relationships/image" Target="../media/fImage60883042382.png"></Relationship><Relationship Id="rId6" Type="http://schemas.openxmlformats.org/officeDocument/2006/relationships/image" Target="../media/fImage57563057421.png"></Relationship><Relationship Id="rId7" Type="http://schemas.openxmlformats.org/officeDocument/2006/relationships/notesSlide" Target="../notesSlides/notesSlide14.xml"></Relationship><Relationship Id="rId8" Type="http://schemas.openxmlformats.org/officeDocument/2006/relationships/slideLayout" Target="../slideLayouts/slideLayout5.xml"></Relationship></Relationships>
</file>

<file path=ppt/slides/_rels/slide2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5.xml"></Relationship><Relationship Id="rId2" Type="http://schemas.openxmlformats.org/officeDocument/2006/relationships/image" Target="../media/fImage232802708467.png"></Relationship><Relationship Id="rId3" Type="http://schemas.openxmlformats.org/officeDocument/2006/relationships/image" Target="../media/fImage3373102726334.png"></Relationship><Relationship Id="rId4" Type="http://schemas.openxmlformats.org/officeDocument/2006/relationships/image" Target="../media/fImage250412736500.png"></Relationship><Relationship Id="rId5" Type="http://schemas.openxmlformats.org/officeDocument/2006/relationships/notesSlide" Target="../notesSlides/notesSlide2.xml"></Relationship></Relationships>
</file>

<file path=ppt/slides/_rels/slide3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5.xml"></Relationship><Relationship Id="rId2" Type="http://schemas.openxmlformats.org/officeDocument/2006/relationships/image" Target="../media/fImage465732759169.png"></Relationship><Relationship Id="rId3" Type="http://schemas.openxmlformats.org/officeDocument/2006/relationships/image" Target="../media/fImage385232765724.png"></Relationship><Relationship Id="rId4" Type="http://schemas.openxmlformats.org/officeDocument/2006/relationships/image" Target="../media/fImage1104816841.png"></Relationship><Relationship Id="rId5" Type="http://schemas.openxmlformats.org/officeDocument/2006/relationships/image" Target="../media/fImage440121716334.png"></Relationship><Relationship Id="rId6" Type="http://schemas.openxmlformats.org/officeDocument/2006/relationships/notesSlide" Target="../notesSlides/notesSlide3.xml"></Relationship></Relationships>
</file>

<file path=ppt/slides/_rels/slide4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5.xml"></Relationship><Relationship Id="rId2" Type="http://schemas.openxmlformats.org/officeDocument/2006/relationships/image" Target="../media/fImage364812586500.png"></Relationship><Relationship Id="rId3" Type="http://schemas.openxmlformats.org/officeDocument/2006/relationships/image" Target="../media/fImage5402352609169.png"></Relationship><Relationship Id="rId4" Type="http://schemas.openxmlformats.org/officeDocument/2006/relationships/image" Target="../media/fImage436362665724.png"></Relationship><Relationship Id="rId5" Type="http://schemas.openxmlformats.org/officeDocument/2006/relationships/notesSlide" Target="../notesSlides/notesSlide4.xml"></Relationship></Relationships>
</file>

<file path=ppt/slides/_rels/slide5.xml.rels><?xml version="1.0" encoding="UTF-8"?>
<Relationships xmlns="http://schemas.openxmlformats.org/package/2006/relationships"><Relationship Id="rId5" Type="http://schemas.openxmlformats.org/officeDocument/2006/relationships/notesSlide" Target="../notesSlides/notesSlide5.xml"></Relationship><Relationship Id="rId6" Type="http://schemas.openxmlformats.org/officeDocument/2006/relationships/image" Target="../media/fImage234723221478.png"></Relationship><Relationship Id="rId7" Type="http://schemas.openxmlformats.org/officeDocument/2006/relationships/slideLayout" Target="../slideLayouts/slideLayout5.xml"></Relationship></Relationships>
</file>

<file path=ppt/slides/_rels/slide6.xml.rels><?xml version="1.0" encoding="UTF-8"?>
<Relationships xmlns="http://schemas.openxmlformats.org/package/2006/relationships"><Relationship Id="rId2" Type="http://schemas.openxmlformats.org/officeDocument/2006/relationships/image" Target="../media/fImage36554823641.png"></Relationship><Relationship Id="rId3" Type="http://schemas.openxmlformats.org/officeDocument/2006/relationships/image" Target="../media/fImage1026462388467.png"></Relationship><Relationship Id="rId4" Type="http://schemas.openxmlformats.org/officeDocument/2006/relationships/image" Target="../media/fImage1514582396334.png"></Relationship><Relationship Id="rId5" Type="http://schemas.openxmlformats.org/officeDocument/2006/relationships/image" Target="../media/fImage921732406500.png"></Relationship><Relationship Id="rId7" Type="http://schemas.openxmlformats.org/officeDocument/2006/relationships/notesSlide" Target="../notesSlides/notesSlide6.xml"></Relationship><Relationship Id="rId8" Type="http://schemas.openxmlformats.org/officeDocument/2006/relationships/slideLayout" Target="../slideLayouts/slideLayout5.xml"></Relationship></Relationships>
</file>

<file path=ppt/slides/_rels/slide7.xml.rels><?xml version="1.0" encoding="UTF-8"?>
<Relationships xmlns="http://schemas.openxmlformats.org/package/2006/relationships"><Relationship Id="rId3" Type="http://schemas.openxmlformats.org/officeDocument/2006/relationships/image" Target="../media/fImage3141955414464.png"></Relationship><Relationship Id="rId4" Type="http://schemas.openxmlformats.org/officeDocument/2006/relationships/image" Target="../media/fImage2487565495705.png"></Relationship><Relationship Id="rId5" Type="http://schemas.openxmlformats.org/officeDocument/2006/relationships/notesSlide" Target="../notesSlides/notesSlide7.xml"></Relationship><Relationship Id="rId6" Type="http://schemas.openxmlformats.org/officeDocument/2006/relationships/image" Target="../media/fImage2377021146500.png"></Relationship><Relationship Id="rId7" Type="http://schemas.openxmlformats.org/officeDocument/2006/relationships/image" Target="../media/fImage5918822621478.png"></Relationship><Relationship Id="rId8" Type="http://schemas.openxmlformats.org/officeDocument/2006/relationships/slideLayout" Target="../slideLayouts/slideLayout5.xml"></Relationship></Relationships>
</file>

<file path=ppt/slides/_rels/slide8.xml.rels><?xml version="1.0" encoding="UTF-8"?>
<Relationships xmlns="http://schemas.openxmlformats.org/package/2006/relationships"><Relationship Id="rId2" Type="http://schemas.openxmlformats.org/officeDocument/2006/relationships/image" Target="../media/fImage5716592556827.png"></Relationship><Relationship Id="rId3" Type="http://schemas.openxmlformats.org/officeDocument/2006/relationships/image" Target="../media/fImage3584662589961.png"></Relationship><Relationship Id="rId4" Type="http://schemas.openxmlformats.org/officeDocument/2006/relationships/image" Target="../media/fImage217203260491.png"></Relationship><Relationship Id="rId6" Type="http://schemas.openxmlformats.org/officeDocument/2006/relationships/notesSlide" Target="../notesSlides/notesSlide8.xml"></Relationship><Relationship Id="rId7" Type="http://schemas.openxmlformats.org/officeDocument/2006/relationships/slideLayout" Target="../slideLayouts/slideLayout5.xml"></Relationship></Relationships>
</file>

<file path=ppt/slides/_rels/slide9.xml.rels><?xml version="1.0" encoding="UTF-8"?>
<Relationships xmlns="http://schemas.openxmlformats.org/package/2006/relationships"><Relationship Id="rId6" Type="http://schemas.openxmlformats.org/officeDocument/2006/relationships/notesSlide" Target="../notesSlides/notesSlide9.xml"></Relationship><Relationship Id="rId7" Type="http://schemas.openxmlformats.org/officeDocument/2006/relationships/image" Target="../media/fImage56082249169.png"></Relationship><Relationship Id="rId8" Type="http://schemas.openxmlformats.org/officeDocument/2006/relationships/image" Target="../media/fImage56082265724.png"></Relationship><Relationship Id="rId9" Type="http://schemas.openxmlformats.org/officeDocument/2006/relationships/image" Target="../media/fImage56082271478.png"></Relationship><Relationship Id="rId10" Type="http://schemas.openxmlformats.org/officeDocument/2006/relationships/image" Target="../media/fImage596682319358.png"></Relationship><Relationship Id="rId11" Type="http://schemas.openxmlformats.org/officeDocument/2006/relationships/image" Target="../media/fImage596682326962.png"></Relationship><Relationship Id="rId12" Type="http://schemas.openxmlformats.org/officeDocument/2006/relationships/image" Target="../media/fImage596682334464.png"></Relationship><Relationship Id="rId13" Type="http://schemas.openxmlformats.org/officeDocument/2006/relationships/image" Target="../media/fImage596682345705.png"></Relationship><Relationship Id="rId14" Type="http://schemas.openxmlformats.org/officeDocument/2006/relationships/image" Target="../media/fImage596682358145.png"></Relationship><Relationship Id="rId15" Type="http://schemas.openxmlformats.org/officeDocument/2006/relationships/image" Target="../media/fImage596682363281.png"></Relationship><Relationship Id="rId16" Type="http://schemas.openxmlformats.org/officeDocument/2006/relationships/slideLayout" Target="../slideLayouts/slideLayout5.xml"></Relationship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 0"/>
          <p:cNvSpPr txBox="1">
            <a:spLocks/>
          </p:cNvSpPr>
          <p:nvPr/>
        </p:nvSpPr>
        <p:spPr>
          <a:xfrm rot="0">
            <a:off x="4691380" y="335280"/>
            <a:ext cx="2812415" cy="55499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>
              <a:buFontTx/>
              <a:buNone/>
            </a:pPr>
            <a:r>
              <a:rPr lang="ko-KR" altLang="en-US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Photon </a:t>
            </a:r>
            <a:r>
              <a:rPr lang="ko-KR" altLang="en-US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Cloud</a:t>
            </a:r>
            <a:endParaRPr lang="ko-KR" altLang="en-US" sz="30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126" name="Rect 0"/>
          <p:cNvSpPr txBox="1">
            <a:spLocks/>
          </p:cNvSpPr>
          <p:nvPr/>
        </p:nvSpPr>
        <p:spPr>
          <a:xfrm rot="0">
            <a:off x="1187450" y="2803525"/>
            <a:ext cx="4175760" cy="341630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포톤 클라우드는 무료 애플리케이션 기준 20 CCU를 제공합니다.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포톤 클라우드의 경우 클라이언트에서 보내는 데이터를 처리할 수 있는 환경이 필요합니다.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그래서 포톤 클라우드는 중앙 호스팅에서 환경을 제공합니다.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하지만 호스팅을 개인이 하지 않으므로 제어할 수 있는 영역이 제한됩니다.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128" name="그림 14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189355" y="1359535"/>
            <a:ext cx="1599565" cy="1083310"/>
          </a:xfrm>
          <a:prstGeom prst="rect"/>
          <a:noFill/>
        </p:spPr>
      </p:pic>
      <p:pic>
        <p:nvPicPr>
          <p:cNvPr id="1131" name="그림 9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291840" y="1163955"/>
            <a:ext cx="2112645" cy="1471930"/>
          </a:xfrm>
          <a:prstGeom prst="rect"/>
          <a:noFill/>
        </p:spPr>
      </p:pic>
      <p:pic>
        <p:nvPicPr>
          <p:cNvPr id="1132" name="그림 7" descr="C:/Users/Admin1/AppData/Roaming/PolarisOffice/ETemp/7292_14927288/fImage4208225641.png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808470" y="1165225"/>
            <a:ext cx="4173855" cy="3665220"/>
          </a:xfrm>
          <a:prstGeom prst="roundRect"/>
          <a:solidFill>
            <a:srgbClr val="EDEDED"/>
          </a:solidFill>
        </p:spPr>
      </p:pic>
      <p:sp>
        <p:nvSpPr>
          <p:cNvPr id="1133" name="텍스트 상자 10"/>
          <p:cNvSpPr txBox="1">
            <a:spLocks/>
          </p:cNvSpPr>
          <p:nvPr/>
        </p:nvSpPr>
        <p:spPr>
          <a:xfrm rot="0">
            <a:off x="6812280" y="4986020"/>
            <a:ext cx="4175760" cy="123126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1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 </a:t>
            </a:r>
            <a:r>
              <a:rPr lang="ko-KR" sz="1800">
                <a:latin typeface="맑은 고딕" charset="0"/>
                <a:ea typeface="맑은 고딕" charset="0"/>
              </a:rPr>
              <a:t>첫 번째로</a:t>
            </a:r>
            <a:r>
              <a:rPr lang="ko-KR" sz="1800">
                <a:latin typeface="맑은 고딕" charset="0"/>
                <a:ea typeface="맑은 고딕" charset="0"/>
              </a:rPr>
              <a:t> </a:t>
            </a:r>
            <a:r>
              <a:rPr sz="1800">
                <a:latin typeface="맑은 고딕" charset="0"/>
                <a:ea typeface="맑은 고딕" charset="0"/>
              </a:rPr>
              <a:t>Google에서 </a:t>
            </a:r>
            <a:r>
              <a:rPr lang="ko-KR" sz="1800">
                <a:latin typeface="맑은 고딕" charset="0"/>
                <a:ea typeface="맑은 고딕" charset="0"/>
              </a:rPr>
              <a:t>Photon</a:t>
            </a:r>
            <a:r>
              <a:rPr sz="1800">
                <a:latin typeface="맑은 고딕" charset="0"/>
                <a:ea typeface="맑은 고딕" charset="0"/>
              </a:rPr>
              <a:t>을 입력하고 </a:t>
            </a:r>
            <a:r>
              <a:rPr lang="ko-KR" sz="1800">
                <a:latin typeface="맑은 고딕" charset="0"/>
                <a:ea typeface="맑은 고딕" charset="0"/>
              </a:rPr>
              <a:t>Photon Engine : 글로벌 크로스 플랫폼 실시간 게임 개발</a:t>
            </a:r>
            <a:r>
              <a:rPr sz="1800">
                <a:latin typeface="맑은 고딕" charset="0"/>
                <a:ea typeface="맑은 고딕" charset="0"/>
              </a:rPr>
              <a:t>이라는 사이트에 접속합니다.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 0"/>
          <p:cNvSpPr txBox="1">
            <a:spLocks/>
          </p:cNvSpPr>
          <p:nvPr/>
        </p:nvSpPr>
        <p:spPr>
          <a:xfrm rot="0">
            <a:off x="4648200" y="340360"/>
            <a:ext cx="2905760" cy="55499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3000" b="1">
                <a:latin typeface="맑은 고딕" charset="0"/>
                <a:ea typeface="맑은 고딕" charset="0"/>
              </a:rPr>
              <a:t>Create a Room </a:t>
            </a:r>
            <a:endParaRPr lang="ko-KR" altLang="en-US" sz="3000" b="1">
              <a:latin typeface="맑은 고딕" charset="0"/>
              <a:ea typeface="맑은 고딕" charset="0"/>
            </a:endParaRPr>
          </a:p>
        </p:txBody>
      </p:sp>
      <p:sp>
        <p:nvSpPr>
          <p:cNvPr id="24" name="Rect 0"/>
          <p:cNvSpPr txBox="1">
            <a:spLocks/>
          </p:cNvSpPr>
          <p:nvPr/>
        </p:nvSpPr>
        <p:spPr>
          <a:xfrm rot="0">
            <a:off x="967105" y="4399915"/>
            <a:ext cx="3815080" cy="92392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CreateRoom</a:t>
            </a:r>
            <a:r>
              <a:rPr lang="ko-KR" sz="1800">
                <a:latin typeface="맑은 고딕" charset="0"/>
                <a:ea typeface="맑은 고딕" charset="0"/>
              </a:rPr>
              <a:t>( ) 함수는 내가 원하는 룸의 이름을 설정하고 룸에 대한 옵션을 설정할 수 있습니다.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5" name="텍스트 상자 27"/>
          <p:cNvSpPr txBox="1">
            <a:spLocks/>
          </p:cNvSpPr>
          <p:nvPr/>
        </p:nvSpPr>
        <p:spPr>
          <a:xfrm rot="0">
            <a:off x="5706110" y="4404995"/>
            <a:ext cx="5095875" cy="92392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JoinOrCreateRoom( ) 함수는 로비에서 룸으로 입장할 때 룸이 없으면 생성하고, 룸이 있다면 현재 원하는 룸으로 접속하는 함수입니다.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26" name="그림 2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257300" y="1390650"/>
            <a:ext cx="3248660" cy="2620010"/>
          </a:xfrm>
          <a:prstGeom prst="rect"/>
          <a:noFill/>
        </p:spPr>
      </p:pic>
      <p:pic>
        <p:nvPicPr>
          <p:cNvPr id="27" name="그림 3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8372475" y="1743075"/>
            <a:ext cx="2429510" cy="2305685"/>
          </a:xfrm>
          <a:prstGeom prst="roundRect"/>
          <a:solidFill>
            <a:srgbClr val="EDEDED"/>
          </a:solidFill>
        </p:spPr>
      </p:pic>
      <p:sp>
        <p:nvSpPr>
          <p:cNvPr id="28" name="도형 35"/>
          <p:cNvSpPr>
            <a:spLocks/>
          </p:cNvSpPr>
          <p:nvPr/>
        </p:nvSpPr>
        <p:spPr>
          <a:xfrm rot="0">
            <a:off x="7710805" y="2766695"/>
            <a:ext cx="424815" cy="274320"/>
          </a:xfrm>
          <a:prstGeom prst="notchedRightArrow"/>
          <a:scene3d>
            <a:camera prst="orthographicFront"/>
            <a:lightRig rig="threePt" dir="t"/>
          </a:scene3d>
          <a:sp3d prstMaterial="warmMatte">
            <a:bevelT w="76200" h="76200" prst="circle"/>
            <a:contourClr>
              <a:srgbClr val="00000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29" name="그림 3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5753100" y="2214245"/>
            <a:ext cx="1743710" cy="1367790"/>
          </a:xfrm>
          <a:prstGeom prst="roundRect"/>
          <a:solidFill>
            <a:srgbClr val="EDEDED"/>
          </a:solidFill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 0"/>
          <p:cNvSpPr txBox="1">
            <a:spLocks/>
          </p:cNvSpPr>
          <p:nvPr/>
        </p:nvSpPr>
        <p:spPr>
          <a:xfrm rot="0">
            <a:off x="4646295" y="361315"/>
            <a:ext cx="2910840" cy="55499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3000" b="1">
                <a:latin typeface="맑은 고딕" charset="0"/>
                <a:ea typeface="맑은 고딕" charset="0"/>
              </a:rPr>
              <a:t>Join the Room</a:t>
            </a:r>
            <a:r>
              <a:rPr lang="ko-KR" sz="3000" b="1">
                <a:latin typeface="맑은 고딕" charset="0"/>
                <a:ea typeface="맑은 고딕" charset="0"/>
              </a:rPr>
              <a:t> </a:t>
            </a:r>
            <a:endParaRPr lang="ko-KR" altLang="en-US" sz="3000" b="1">
              <a:latin typeface="맑은 고딕" charset="0"/>
              <a:ea typeface="맑은 고딕" charset="0"/>
            </a:endParaRPr>
          </a:p>
        </p:txBody>
      </p:sp>
      <p:sp>
        <p:nvSpPr>
          <p:cNvPr id="24" name="Rect 0"/>
          <p:cNvSpPr txBox="1">
            <a:spLocks/>
          </p:cNvSpPr>
          <p:nvPr/>
        </p:nvSpPr>
        <p:spPr>
          <a:xfrm rot="0">
            <a:off x="967105" y="4399915"/>
            <a:ext cx="4109085" cy="92392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JoinRoom</a:t>
            </a:r>
            <a:r>
              <a:rPr lang="ko-KR" sz="1800">
                <a:latin typeface="맑은 고딕" charset="0"/>
                <a:ea typeface="맑은 고딕" charset="0"/>
              </a:rPr>
              <a:t>( ) 함수는</a:t>
            </a:r>
            <a:r>
              <a:rPr lang="ko-KR" sz="1800">
                <a:latin typeface="맑은 고딕" charset="0"/>
                <a:ea typeface="맑은 고딕" charset="0"/>
              </a:rPr>
              <a:t> 로비에서  원하는 룸으로 접속하기 위해 사용하는 함수입니다.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5" name="Rect 0"/>
          <p:cNvSpPr txBox="1">
            <a:spLocks/>
          </p:cNvSpPr>
          <p:nvPr/>
        </p:nvSpPr>
        <p:spPr>
          <a:xfrm rot="0">
            <a:off x="6423025" y="4391660"/>
            <a:ext cx="4504055" cy="92392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Join</a:t>
            </a:r>
            <a:r>
              <a:rPr lang="ko-KR" sz="1800">
                <a:latin typeface="맑은 고딕" charset="0"/>
                <a:ea typeface="맑은 고딕" charset="0"/>
              </a:rPr>
              <a:t>RandomRoom</a:t>
            </a:r>
            <a:r>
              <a:rPr lang="ko-KR" sz="1800">
                <a:latin typeface="맑은 고딕" charset="0"/>
                <a:ea typeface="맑은 고딕" charset="0"/>
              </a:rPr>
              <a:t>( ) 함수는 로비에서 룸으로 입장</a:t>
            </a:r>
            <a:r>
              <a:rPr lang="ko-KR" sz="1800">
                <a:latin typeface="맑은 고딕" charset="0"/>
                <a:ea typeface="맑은 고딕" charset="0"/>
              </a:rPr>
              <a:t>하기 위해 랜덤으로 선택하여 룸을 입장하는 함수입니다.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26" name="그림 1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428105" y="1727835"/>
            <a:ext cx="4485640" cy="2327275"/>
          </a:xfrm>
          <a:prstGeom prst="rect"/>
          <a:noFill/>
        </p:spPr>
      </p:pic>
      <p:pic>
        <p:nvPicPr>
          <p:cNvPr id="27" name="그림 1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972820" y="1713865"/>
            <a:ext cx="4090035" cy="232791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 0"/>
          <p:cNvSpPr txBox="1">
            <a:spLocks/>
          </p:cNvSpPr>
          <p:nvPr/>
        </p:nvSpPr>
        <p:spPr>
          <a:xfrm rot="0">
            <a:off x="4017645" y="399415"/>
            <a:ext cx="4154805" cy="55499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3000" b="1">
                <a:latin typeface="맑은 고딕" charset="0"/>
                <a:ea typeface="맑은 고딕" charset="0"/>
              </a:rPr>
              <a:t>Vertical Layout Group</a:t>
            </a:r>
            <a:endParaRPr lang="ko-KR" altLang="en-US" sz="3000" b="1">
              <a:latin typeface="맑은 고딕" charset="0"/>
              <a:ea typeface="맑은 고딕" charset="0"/>
            </a:endParaRPr>
          </a:p>
        </p:txBody>
      </p:sp>
      <p:sp>
        <p:nvSpPr>
          <p:cNvPr id="23" name="Rect 0"/>
          <p:cNvSpPr txBox="1">
            <a:spLocks/>
          </p:cNvSpPr>
          <p:nvPr/>
        </p:nvSpPr>
        <p:spPr>
          <a:xfrm>
            <a:off x="5852795" y="1539240"/>
            <a:ext cx="5281930" cy="369252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Vertical Layout Group은 유저 인터페이스를 수직으로 자동 정렬하는 컴포넌트입니다.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Padding :  Vertical Layout Group의 게임 오브젝트의 넓이와 높이의 공간을 패딩으로 채우도록 설정</a:t>
            </a:r>
            <a:r>
              <a:rPr lang="ko-KR" sz="1800">
                <a:latin typeface="맑은 고딕" charset="0"/>
                <a:ea typeface="맑은 고딕" charset="0"/>
              </a:rPr>
              <a:t>합니다.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Spacing :여러 개의 하위 오브젝트가 생성되었을 때 하위 오브젝트 사이의 간격을 설정할 수 있습니다.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Child Alignment : 하위 오브젝트를 배치할 때 정렬하는 기준을 설정합니다.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25" name="그림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461770" y="4010660"/>
            <a:ext cx="3357245" cy="1617980"/>
          </a:xfrm>
          <a:prstGeom prst="rect"/>
          <a:noFill/>
        </p:spPr>
      </p:pic>
      <p:sp>
        <p:nvSpPr>
          <p:cNvPr id="26" name="도형 21"/>
          <p:cNvSpPr>
            <a:spLocks/>
          </p:cNvSpPr>
          <p:nvPr/>
        </p:nvSpPr>
        <p:spPr>
          <a:xfrm rot="5400000">
            <a:off x="2839085" y="3385820"/>
            <a:ext cx="619760" cy="370840"/>
          </a:xfrm>
          <a:prstGeom prst="leftRightArrow"/>
          <a:scene3d>
            <a:camera prst="orthographicFront"/>
            <a:lightRig rig="threePt" dir="t"/>
          </a:scene3d>
          <a:sp3d prstMaterial="warmMatte">
            <a:bevelT w="76200" h="76200" prst="circle"/>
            <a:contourClr>
              <a:srgbClr val="00000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475105" y="1538605"/>
            <a:ext cx="3357245" cy="161798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 0"/>
          <p:cNvSpPr txBox="1">
            <a:spLocks/>
          </p:cNvSpPr>
          <p:nvPr/>
        </p:nvSpPr>
        <p:spPr>
          <a:xfrm rot="0">
            <a:off x="4845050" y="407670"/>
            <a:ext cx="2499995" cy="55499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3000" b="1">
                <a:latin typeface="맑은 고딕" charset="0"/>
                <a:ea typeface="맑은 고딕" charset="0"/>
              </a:rPr>
              <a:t>Photon View</a:t>
            </a:r>
            <a:endParaRPr lang="ko-KR" altLang="en-US" sz="3000" b="1">
              <a:latin typeface="맑은 고딕" charset="0"/>
              <a:ea typeface="맑은 고딕" charset="0"/>
            </a:endParaRPr>
          </a:p>
        </p:txBody>
      </p:sp>
      <p:sp>
        <p:nvSpPr>
          <p:cNvPr id="23" name="Rect 0"/>
          <p:cNvSpPr txBox="1">
            <a:spLocks/>
          </p:cNvSpPr>
          <p:nvPr/>
        </p:nvSpPr>
        <p:spPr>
          <a:xfrm rot="0">
            <a:off x="1470025" y="4687570"/>
            <a:ext cx="7762240" cy="120078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Photon View 스크립트를 추가하면 포톤 네트워크에 연결(동기화)될 수 있는 객체가 됩니다.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네트워크 객체로 인식되면 네트워크에서 불러올 수 있습니다.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24" name="그림 5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475105" y="1446530"/>
            <a:ext cx="1975485" cy="2702560"/>
          </a:xfrm>
          <a:prstGeom prst="roundRect"/>
          <a:solidFill>
            <a:srgbClr val="EDEDED"/>
          </a:solidFill>
        </p:spPr>
      </p:pic>
      <p:pic>
        <p:nvPicPr>
          <p:cNvPr id="25" name="그림 5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709795" y="2105660"/>
            <a:ext cx="1556385" cy="1387475"/>
          </a:xfrm>
          <a:prstGeom prst="rect"/>
          <a:noFill/>
        </p:spPr>
      </p:pic>
      <p:sp>
        <p:nvSpPr>
          <p:cNvPr id="26" name="도형 58"/>
          <p:cNvSpPr>
            <a:spLocks/>
          </p:cNvSpPr>
          <p:nvPr/>
        </p:nvSpPr>
        <p:spPr>
          <a:xfrm rot="0">
            <a:off x="3728085" y="2646045"/>
            <a:ext cx="302260" cy="273685"/>
          </a:xfrm>
          <a:prstGeom prst="notchedRightArrow"/>
          <a:scene3d>
            <a:camera prst="orthographicFront"/>
            <a:lightRig rig="threePt" dir="t"/>
          </a:scene3d>
          <a:sp3d prstMaterial="warmMatte">
            <a:bevelT w="76200" h="76200" prst="circle"/>
            <a:contourClr>
              <a:srgbClr val="00000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7" name="도형 59"/>
          <p:cNvSpPr>
            <a:spLocks/>
          </p:cNvSpPr>
          <p:nvPr/>
        </p:nvSpPr>
        <p:spPr>
          <a:xfrm rot="0">
            <a:off x="4218940" y="2670175"/>
            <a:ext cx="302260" cy="273685"/>
          </a:xfrm>
          <a:prstGeom prst="notchedRightArrow"/>
          <a:scene3d>
            <a:camera prst="orthographicFront"/>
            <a:lightRig rig="threePt" dir="t"/>
          </a:scene3d>
          <a:sp3d prstMaterial="warmMatte">
            <a:bevelT w="76200" h="76200" prst="circle"/>
            <a:contourClr>
              <a:srgbClr val="00000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29" name="그림 6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5979795" y="3269615"/>
            <a:ext cx="1365250" cy="646430"/>
          </a:xfrm>
          <a:prstGeom prst="roundRect"/>
          <a:solidFill>
            <a:srgbClr val="EDEDED"/>
          </a:solidFill>
        </p:spPr>
      </p:pic>
      <p:sp>
        <p:nvSpPr>
          <p:cNvPr id="31" name="도형 65"/>
          <p:cNvSpPr>
            <a:spLocks/>
          </p:cNvSpPr>
          <p:nvPr/>
        </p:nvSpPr>
        <p:spPr>
          <a:xfrm rot="0">
            <a:off x="6386195" y="2667635"/>
            <a:ext cx="302260" cy="273685"/>
          </a:xfrm>
          <a:prstGeom prst="notchedRightArrow"/>
          <a:scene3d>
            <a:camera prst="orthographicFront"/>
            <a:lightRig rig="threePt" dir="t"/>
          </a:scene3d>
          <a:sp3d prstMaterial="warmMatte">
            <a:bevelT w="76200" h="76200" prst="circle"/>
            <a:contourClr>
              <a:srgbClr val="00000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32" name="도형 66"/>
          <p:cNvSpPr>
            <a:spLocks/>
          </p:cNvSpPr>
          <p:nvPr/>
        </p:nvSpPr>
        <p:spPr>
          <a:xfrm rot="0">
            <a:off x="6955155" y="2654935"/>
            <a:ext cx="302260" cy="273685"/>
          </a:xfrm>
          <a:prstGeom prst="notchedRightArrow"/>
          <a:scene3d>
            <a:camera prst="orthographicFront"/>
            <a:lightRig rig="threePt" dir="t"/>
          </a:scene3d>
          <a:sp3d prstMaterial="warmMatte">
            <a:bevelT w="76200" h="76200" prst="circle"/>
            <a:contourClr>
              <a:srgbClr val="00000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34" name="그림 70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706360" y="1443990"/>
            <a:ext cx="1975485" cy="2702560"/>
          </a:xfrm>
          <a:prstGeom prst="roundRect"/>
          <a:solidFill>
            <a:srgbClr val="EDEDED"/>
          </a:solidFill>
        </p:spPr>
      </p:pic>
      <p:pic>
        <p:nvPicPr>
          <p:cNvPr id="35" name="그림 71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8993505" y="962660"/>
            <a:ext cx="1357630" cy="101663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 0"/>
          <p:cNvSpPr txBox="1">
            <a:spLocks/>
          </p:cNvSpPr>
          <p:nvPr/>
        </p:nvSpPr>
        <p:spPr>
          <a:xfrm rot="0">
            <a:off x="3830955" y="407670"/>
            <a:ext cx="4540885" cy="55499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3000" b="1">
                <a:latin typeface="맑은 고딕" charset="0"/>
                <a:ea typeface="맑은 고딕" charset="0"/>
              </a:rPr>
              <a:t>Photon Synchronization</a:t>
            </a:r>
            <a:endParaRPr lang="ko-KR" altLang="en-US" sz="3000" b="1">
              <a:latin typeface="맑은 고딕" charset="0"/>
              <a:ea typeface="맑은 고딕" charset="0"/>
            </a:endParaRPr>
          </a:p>
        </p:txBody>
      </p:sp>
      <p:sp>
        <p:nvSpPr>
          <p:cNvPr id="23" name="Rect 0"/>
          <p:cNvSpPr txBox="1">
            <a:spLocks/>
          </p:cNvSpPr>
          <p:nvPr/>
        </p:nvSpPr>
        <p:spPr>
          <a:xfrm rot="0">
            <a:off x="1470025" y="4687570"/>
            <a:ext cx="7762240" cy="147764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서로 각자의 게임 오브젝트를 조작하기 위해서는 IsMine으로 자기 자신일 때만 동작할 수 있도록 설정합니다.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그리고 서로 각자의 화면에 이동과 회전의 정보를 반영하기 위해 Photon Transfrom View 스크립트를 컴포넌트에 부착합니다.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24" name="Picture 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463040" y="2321560"/>
            <a:ext cx="1525905" cy="1815465"/>
          </a:xfrm>
          <a:prstGeom prst="roundRect"/>
          <a:solidFill>
            <a:srgbClr val="EDEDED"/>
          </a:solidFill>
        </p:spPr>
      </p:pic>
      <p:pic>
        <p:nvPicPr>
          <p:cNvPr id="35" name="그림 7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679190" y="1559560"/>
            <a:ext cx="1226820" cy="1393825"/>
          </a:xfrm>
          <a:prstGeom prst="roundRect"/>
          <a:solidFill>
            <a:srgbClr val="EDEDED"/>
          </a:solidFill>
        </p:spPr>
      </p:pic>
      <p:pic>
        <p:nvPicPr>
          <p:cNvPr id="36" name="그림 7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750685" y="1833245"/>
            <a:ext cx="4227195" cy="2251075"/>
          </a:xfrm>
          <a:prstGeom prst="rect"/>
          <a:noFill/>
        </p:spPr>
      </p:pic>
      <p:pic>
        <p:nvPicPr>
          <p:cNvPr id="38" name="그림 79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4678045" y="2559685"/>
            <a:ext cx="883285" cy="787400"/>
          </a:xfrm>
          <a:prstGeom prst="roundRect"/>
          <a:solidFill>
            <a:srgbClr val="EDEDED"/>
          </a:solidFill>
        </p:spPr>
      </p:pic>
      <p:pic>
        <p:nvPicPr>
          <p:cNvPr id="39" name="그림 82"/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2676525" y="3686810"/>
            <a:ext cx="883285" cy="799465"/>
          </a:xfrm>
          <a:prstGeom prst="roundRect"/>
          <a:solidFill>
            <a:srgbClr val="EDEDED"/>
          </a:solidFill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 0"/>
          <p:cNvSpPr txBox="1">
            <a:spLocks/>
          </p:cNvSpPr>
          <p:nvPr/>
        </p:nvSpPr>
        <p:spPr>
          <a:xfrm rot="0">
            <a:off x="4528185" y="344170"/>
            <a:ext cx="3141345" cy="55499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>
              <a:buFontTx/>
              <a:buNone/>
            </a:pPr>
            <a:r>
              <a:rPr lang="ko-KR" altLang="en-US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첫</a:t>
            </a:r>
            <a:r>
              <a:rPr lang="ko-KR" altLang="en-US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 번째 튜토리얼</a:t>
            </a:r>
            <a:endParaRPr lang="ko-KR" altLang="en-US" sz="30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036" name="텍스트 상자 14"/>
          <p:cNvSpPr txBox="1">
            <a:spLocks/>
          </p:cNvSpPr>
          <p:nvPr/>
        </p:nvSpPr>
        <p:spPr>
          <a:xfrm rot="0">
            <a:off x="1290320" y="2906395"/>
            <a:ext cx="4088765" cy="67754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2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 </a:t>
            </a:r>
            <a:r>
              <a:rPr sz="1800">
                <a:latin typeface="맑은 고딕" charset="0"/>
                <a:ea typeface="맑은 고딕" charset="0"/>
              </a:rPr>
              <a:t>그</a:t>
            </a:r>
            <a:r>
              <a:rPr lang="ko-KR" sz="1800">
                <a:latin typeface="맑은 고딕" charset="0"/>
                <a:ea typeface="맑은 고딕" charset="0"/>
              </a:rPr>
              <a:t>런 다음</a:t>
            </a:r>
            <a:r>
              <a:rPr sz="1800">
                <a:latin typeface="맑은 고딕" charset="0"/>
                <a:ea typeface="맑은 고딕" charset="0"/>
              </a:rPr>
              <a:t> </a:t>
            </a:r>
            <a:r>
              <a:rPr lang="ko-KR" sz="1800">
                <a:latin typeface="맑은 고딕" charset="0"/>
                <a:ea typeface="맑은 고딕" charset="0"/>
              </a:rPr>
              <a:t>Photon 사이트에서 로그인을 선택합니다.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037" name="그림 18" descr="C:/Users/Admin1/AppData/Roaming/PolarisOffice/ETemp/7292_14927288/fImage232802708467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290320" y="3645535"/>
            <a:ext cx="4097020" cy="1922780"/>
          </a:xfrm>
          <a:prstGeom prst="roundRect"/>
          <a:solidFill>
            <a:srgbClr val="EDEDED"/>
          </a:solidFill>
        </p:spPr>
      </p:pic>
      <p:sp>
        <p:nvSpPr>
          <p:cNvPr id="1038" name="텍스트 상자 19"/>
          <p:cNvSpPr txBox="1">
            <a:spLocks/>
          </p:cNvSpPr>
          <p:nvPr/>
        </p:nvSpPr>
        <p:spPr>
          <a:xfrm rot="0">
            <a:off x="1290320" y="5625465"/>
            <a:ext cx="4105275" cy="67754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3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 </a:t>
            </a:r>
            <a:r>
              <a:rPr sz="1800">
                <a:latin typeface="맑은 고딕" charset="0"/>
                <a:ea typeface="맑은 고딕" charset="0"/>
              </a:rPr>
              <a:t>그</a:t>
            </a:r>
            <a:r>
              <a:rPr lang="ko-KR" sz="1800">
                <a:latin typeface="맑은 고딕" charset="0"/>
                <a:ea typeface="맑은 고딕" charset="0"/>
              </a:rPr>
              <a:t>리고</a:t>
            </a:r>
            <a:r>
              <a:rPr sz="1800">
                <a:latin typeface="맑은 고딕" charset="0"/>
                <a:ea typeface="맑은 고딕" charset="0"/>
              </a:rPr>
              <a:t> </a:t>
            </a:r>
            <a:r>
              <a:rPr lang="ko-KR" sz="1800">
                <a:latin typeface="맑은 고딕" charset="0"/>
                <a:ea typeface="맑은 고딕" charset="0"/>
              </a:rPr>
              <a:t>로그인 화면에서 회원 가입을 선택합니다.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039" name="그림 22" descr="C:/Users/Admin1/AppData/Roaming/PolarisOffice/ETemp/7292_14927288/fImage3373102726334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290320" y="1279525"/>
            <a:ext cx="4101465" cy="1552575"/>
          </a:xfrm>
          <a:prstGeom prst="rect"/>
          <a:noFill/>
        </p:spPr>
      </p:pic>
      <p:pic>
        <p:nvPicPr>
          <p:cNvPr id="1040" name="그림 23" descr="C:/Users/Admin1/AppData/Roaming/PolarisOffice/ETemp/7292_14927288/fImage250412736500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814820" y="1281430"/>
            <a:ext cx="4321810" cy="4278630"/>
          </a:xfrm>
          <a:prstGeom prst="roundRect"/>
          <a:solidFill>
            <a:srgbClr val="EDEDED"/>
          </a:solidFill>
        </p:spPr>
      </p:pic>
      <p:sp>
        <p:nvSpPr>
          <p:cNvPr id="1041" name="텍스트 상자 26"/>
          <p:cNvSpPr txBox="1">
            <a:spLocks/>
          </p:cNvSpPr>
          <p:nvPr/>
        </p:nvSpPr>
        <p:spPr>
          <a:xfrm rot="0">
            <a:off x="6817360" y="5628005"/>
            <a:ext cx="4319270" cy="67754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4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 </a:t>
            </a:r>
            <a:r>
              <a:rPr sz="1800">
                <a:latin typeface="맑은 고딕" charset="0"/>
                <a:ea typeface="맑은 고딕" charset="0"/>
              </a:rPr>
              <a:t>그</a:t>
            </a:r>
            <a:r>
              <a:rPr lang="ko-KR" sz="1800">
                <a:latin typeface="맑은 고딕" charset="0"/>
                <a:ea typeface="맑은 고딕" charset="0"/>
              </a:rPr>
              <a:t>다음 사용하고 있는</a:t>
            </a:r>
            <a:r>
              <a:rPr sz="1800">
                <a:latin typeface="맑은 고딕" charset="0"/>
                <a:ea typeface="맑은 고딕" charset="0"/>
              </a:rPr>
              <a:t> </a:t>
            </a:r>
            <a:r>
              <a:rPr lang="ko-KR" sz="1800">
                <a:latin typeface="맑은 고딕" charset="0"/>
                <a:ea typeface="맑은 고딕" charset="0"/>
              </a:rPr>
              <a:t>Email 주소를 입력하고 신규 가입을 선택합니다.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 0"/>
          <p:cNvSpPr txBox="1">
            <a:spLocks/>
          </p:cNvSpPr>
          <p:nvPr/>
        </p:nvSpPr>
        <p:spPr>
          <a:xfrm rot="0">
            <a:off x="4528185" y="344170"/>
            <a:ext cx="3141345" cy="55499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>
              <a:buFontTx/>
              <a:buNone/>
            </a:pPr>
            <a:r>
              <a:rPr lang="ko-KR" altLang="en-US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두</a:t>
            </a:r>
            <a:r>
              <a:rPr lang="ko-KR" altLang="en-US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 번째 튜토리얼</a:t>
            </a:r>
            <a:endParaRPr lang="ko-KR" altLang="en-US" sz="30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036" name="Rect 0"/>
          <p:cNvSpPr txBox="1">
            <a:spLocks/>
          </p:cNvSpPr>
          <p:nvPr/>
        </p:nvSpPr>
        <p:spPr>
          <a:xfrm rot="0">
            <a:off x="1179830" y="2942590"/>
            <a:ext cx="4121150" cy="67754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5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 </a:t>
            </a:r>
            <a:r>
              <a:rPr lang="ko-KR" sz="1800">
                <a:latin typeface="맑은 고딕" charset="0"/>
                <a:ea typeface="맑은 고딕" charset="0"/>
              </a:rPr>
              <a:t>이제</a:t>
            </a:r>
            <a:r>
              <a:rPr sz="1800">
                <a:latin typeface="맑은 고딕" charset="0"/>
                <a:ea typeface="맑은 고딕" charset="0"/>
              </a:rPr>
              <a:t> </a:t>
            </a:r>
            <a:r>
              <a:rPr lang="ko-KR" sz="1800">
                <a:latin typeface="맑은 고딕" charset="0"/>
                <a:ea typeface="맑은 고딕" charset="0"/>
              </a:rPr>
              <a:t>관리 화면으로 이동하여 새 어플리케이션 만들기를 선택합니다.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037" name="그림 27" descr="C:/Users/Admin1/AppData/Roaming/PolarisOffice/ETemp/7292_14927288/fImage465732759169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177925" y="1350645"/>
            <a:ext cx="4191635" cy="1403985"/>
          </a:xfrm>
          <a:prstGeom prst="roundRect"/>
          <a:solidFill>
            <a:srgbClr val="EDEDED"/>
          </a:solidFill>
        </p:spPr>
      </p:pic>
      <p:pic>
        <p:nvPicPr>
          <p:cNvPr id="1038" name="그림 30" descr="C:/Users/Admin1/AppData/Roaming/PolarisOffice/ETemp/7292_14927288/fImage385232765724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179195" y="3775710"/>
            <a:ext cx="4181475" cy="1723390"/>
          </a:xfrm>
          <a:prstGeom prst="roundRect"/>
          <a:solidFill>
            <a:srgbClr val="EDEDED"/>
          </a:solidFill>
        </p:spPr>
      </p:pic>
      <p:sp>
        <p:nvSpPr>
          <p:cNvPr id="1039" name="텍스트 상자 37"/>
          <p:cNvSpPr txBox="1">
            <a:spLocks/>
          </p:cNvSpPr>
          <p:nvPr/>
        </p:nvSpPr>
        <p:spPr>
          <a:xfrm rot="0">
            <a:off x="1173480" y="5603875"/>
            <a:ext cx="4198620" cy="67754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6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 </a:t>
            </a:r>
            <a:r>
              <a:rPr lang="ko-KR" sz="1800">
                <a:latin typeface="맑은 고딕" charset="0"/>
                <a:ea typeface="맑은 고딕" charset="0"/>
              </a:rPr>
              <a:t>그리고 Photon 종류와 이름을 설정하고 작성하기를 선택합니다.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040" name="텍스트 상자 53"/>
          <p:cNvSpPr txBox="1">
            <a:spLocks/>
          </p:cNvSpPr>
          <p:nvPr/>
        </p:nvSpPr>
        <p:spPr>
          <a:xfrm rot="0">
            <a:off x="6863715" y="4429760"/>
            <a:ext cx="4096385" cy="178498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7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 </a:t>
            </a:r>
            <a:r>
              <a:rPr sz="1800">
                <a:latin typeface="맑은 고딕" charset="0"/>
                <a:ea typeface="맑은 고딕" charset="0"/>
              </a:rPr>
              <a:t>그</a:t>
            </a:r>
            <a:r>
              <a:rPr lang="ko-KR" sz="1800">
                <a:latin typeface="맑은 고딕" charset="0"/>
                <a:ea typeface="맑은 고딕" charset="0"/>
              </a:rPr>
              <a:t>런 다음</a:t>
            </a:r>
            <a:r>
              <a:rPr sz="1800">
                <a:latin typeface="맑은 고딕" charset="0"/>
                <a:ea typeface="맑은 고딕" charset="0"/>
              </a:rPr>
              <a:t> Window에서 Asset Store를 선택합니다. 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그리고 Asset Store에서 PUN 2를 검색하고 PUN </a:t>
            </a:r>
            <a:r>
              <a:rPr lang="ko-KR" sz="1800">
                <a:latin typeface="맑은 고딕" charset="0"/>
                <a:ea typeface="맑은 고딕" charset="0"/>
              </a:rPr>
              <a:t>2 - FREE </a:t>
            </a:r>
            <a:r>
              <a:rPr sz="1800">
                <a:latin typeface="맑은 고딕" charset="0"/>
                <a:ea typeface="맑은 고딕" charset="0"/>
              </a:rPr>
              <a:t>에셋을 선택합니다.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041" name="그림 54" descr="C:/Users/Admin1/AppData/Roaming/PolarisOffice/ETemp/7292_14927288/fImage1104816841.png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6866890" y="1278255"/>
            <a:ext cx="1819910" cy="2912745"/>
          </a:xfrm>
          <a:prstGeom prst="roundRect"/>
          <a:solidFill>
            <a:srgbClr val="EDEDED"/>
          </a:solidFill>
        </p:spPr>
      </p:pic>
      <p:pic>
        <p:nvPicPr>
          <p:cNvPr id="1042" name="그림 55" descr="C:/Users/Admin1/AppData/Roaming/PolarisOffice/ETemp/7292_14927288/fImage440121716334.png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8841105" y="1281430"/>
            <a:ext cx="2122805" cy="2902585"/>
          </a:xfrm>
          <a:prstGeom prst="rect"/>
          <a:noFill/>
        </p:spPr>
      </p:pic>
      <p:sp>
        <p:nvSpPr>
          <p:cNvPr id="1044" name="텍스트 상자 65"/>
          <p:cNvSpPr txBox="1">
            <a:spLocks/>
          </p:cNvSpPr>
          <p:nvPr/>
        </p:nvSpPr>
        <p:spPr>
          <a:xfrm rot="0">
            <a:off x="3161665" y="5136515"/>
            <a:ext cx="3931285" cy="67818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4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 </a:t>
            </a:r>
            <a:r>
              <a:rPr lang="ko-KR" sz="1800">
                <a:latin typeface="맑은 고딕" charset="0"/>
                <a:ea typeface="맑은 고딕" charset="0"/>
              </a:rPr>
              <a:t>이제</a:t>
            </a:r>
            <a:r>
              <a:rPr sz="1800">
                <a:latin typeface="맑은 고딕" charset="0"/>
                <a:ea typeface="맑은 고딕" charset="0"/>
              </a:rPr>
              <a:t> </a:t>
            </a:r>
            <a:r>
              <a:rPr lang="ko-KR" sz="1800">
                <a:latin typeface="맑은 고딕" charset="0"/>
                <a:ea typeface="맑은 고딕" charset="0"/>
              </a:rPr>
              <a:t>PUN 2 - FREE를 Import합니다.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 0"/>
          <p:cNvSpPr txBox="1">
            <a:spLocks/>
          </p:cNvSpPr>
          <p:nvPr/>
        </p:nvSpPr>
        <p:spPr>
          <a:xfrm rot="0">
            <a:off x="4528185" y="344170"/>
            <a:ext cx="3141345" cy="55499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>
              <a:buFontTx/>
              <a:buNone/>
            </a:pPr>
            <a:r>
              <a:rPr lang="ko-KR" altLang="en-US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세</a:t>
            </a:r>
            <a:r>
              <a:rPr lang="ko-KR" altLang="en-US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 번째 튜토리얼</a:t>
            </a:r>
            <a:endParaRPr lang="ko-KR" altLang="en-US" sz="30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042" name="텍스트 상자 50"/>
          <p:cNvSpPr txBox="1">
            <a:spLocks/>
          </p:cNvSpPr>
          <p:nvPr/>
        </p:nvSpPr>
        <p:spPr>
          <a:xfrm rot="0">
            <a:off x="6812280" y="5572125"/>
            <a:ext cx="4237355" cy="67754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10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 </a:t>
            </a:r>
            <a:r>
              <a:rPr lang="ko-KR" sz="1800">
                <a:latin typeface="맑은 고딕" charset="0"/>
                <a:ea typeface="맑은 고딕" charset="0"/>
              </a:rPr>
              <a:t>이제 PUN 2 - FREE에 있는 파일을 내 프로젝트에 포함시킵니다.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043" name="그림 56" descr="C:/Users/Admin1/AppData/Roaming/PolarisOffice/ETemp/7292_14927288/fImage364812586500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134110" y="3948430"/>
            <a:ext cx="4227195" cy="1828165"/>
          </a:xfrm>
          <a:prstGeom prst="roundRect"/>
          <a:solidFill>
            <a:srgbClr val="EDEDED"/>
          </a:solidFill>
        </p:spPr>
      </p:pic>
      <p:sp>
        <p:nvSpPr>
          <p:cNvPr id="1044" name="텍스트 상자 57"/>
          <p:cNvSpPr txBox="1">
            <a:spLocks/>
          </p:cNvSpPr>
          <p:nvPr/>
        </p:nvSpPr>
        <p:spPr>
          <a:xfrm rot="0">
            <a:off x="1132840" y="5852795"/>
            <a:ext cx="3898265" cy="40068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9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 </a:t>
            </a:r>
            <a:r>
              <a:rPr sz="1800">
                <a:latin typeface="맑은 고딕" charset="0"/>
                <a:ea typeface="맑은 고딕" charset="0"/>
              </a:rPr>
              <a:t>그</a:t>
            </a:r>
            <a:r>
              <a:rPr lang="ko-KR" sz="1800">
                <a:latin typeface="맑은 고딕" charset="0"/>
                <a:ea typeface="맑은 고딕" charset="0"/>
              </a:rPr>
              <a:t>런 다음</a:t>
            </a:r>
            <a:r>
              <a:rPr sz="1800">
                <a:latin typeface="맑은 고딕" charset="0"/>
                <a:ea typeface="맑은 고딕" charset="0"/>
              </a:rPr>
              <a:t> Accept를 선택합니다.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045" name="그림 58" descr="C:/Users/Admin1/AppData/Roaming/PolarisOffice/ETemp/7292_14927288/fImage5402352609169.png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138555" y="1342390"/>
            <a:ext cx="4231640" cy="1706880"/>
          </a:xfrm>
          <a:prstGeom prst="rect"/>
          <a:noFill/>
        </p:spPr>
      </p:pic>
      <p:sp>
        <p:nvSpPr>
          <p:cNvPr id="1046" name="텍스트 상자 59"/>
          <p:cNvSpPr txBox="1">
            <a:spLocks/>
          </p:cNvSpPr>
          <p:nvPr/>
        </p:nvSpPr>
        <p:spPr>
          <a:xfrm rot="0">
            <a:off x="1135380" y="3153410"/>
            <a:ext cx="4234815" cy="67754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8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 </a:t>
            </a:r>
            <a:r>
              <a:rPr sz="1800">
                <a:latin typeface="맑은 고딕" charset="0"/>
                <a:ea typeface="맑은 고딕" charset="0"/>
              </a:rPr>
              <a:t>그다</a:t>
            </a:r>
            <a:r>
              <a:rPr lang="ko-KR" sz="1800">
                <a:latin typeface="맑은 고딕" charset="0"/>
                <a:ea typeface="맑은 고딕" charset="0"/>
              </a:rPr>
              <a:t>음 PUN 2 - FREE 에셋을 Import합니다.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047" name="그림 75" descr="C:/Users/Admin1/AppData/Roaming/PolarisOffice/ETemp/7292_14927288/fImage436362665724.png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6806565" y="1345565"/>
            <a:ext cx="4234815" cy="403225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 0"/>
          <p:cNvSpPr txBox="1">
            <a:spLocks/>
          </p:cNvSpPr>
          <p:nvPr/>
        </p:nvSpPr>
        <p:spPr>
          <a:xfrm>
            <a:off x="4528185" y="344170"/>
            <a:ext cx="3141345" cy="55499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>
              <a:buFontTx/>
              <a:buNone/>
            </a:pPr>
            <a:r>
              <a:rPr lang="ko-KR" altLang="en-US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세</a:t>
            </a:r>
            <a:r>
              <a:rPr lang="ko-KR" altLang="en-US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 번째 튜토리얼</a:t>
            </a:r>
            <a:endParaRPr lang="ko-KR" altLang="en-US" sz="30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134" name="텍스트 상자 69"/>
          <p:cNvSpPr txBox="1">
            <a:spLocks/>
          </p:cNvSpPr>
          <p:nvPr/>
        </p:nvSpPr>
        <p:spPr>
          <a:xfrm rot="0">
            <a:off x="6863715" y="4429760"/>
            <a:ext cx="4096385" cy="178498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7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 </a:t>
            </a:r>
            <a:r>
              <a:rPr sz="1800">
                <a:latin typeface="맑은 고딕" charset="0"/>
                <a:ea typeface="맑은 고딕" charset="0"/>
              </a:rPr>
              <a:t>그</a:t>
            </a:r>
            <a:r>
              <a:rPr lang="ko-KR" sz="1800">
                <a:latin typeface="맑은 고딕" charset="0"/>
                <a:ea typeface="맑은 고딕" charset="0"/>
              </a:rPr>
              <a:t>런 다음</a:t>
            </a:r>
            <a:r>
              <a:rPr sz="1800">
                <a:latin typeface="맑은 고딕" charset="0"/>
                <a:ea typeface="맑은 고딕" charset="0"/>
              </a:rPr>
              <a:t> Window에서 Asset Store를 선택합니다. 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그리고 Asset Store에서 PUN 2를 검색하고 PUN </a:t>
            </a:r>
            <a:r>
              <a:rPr lang="ko-KR" sz="1800">
                <a:latin typeface="맑은 고딕" charset="0"/>
                <a:ea typeface="맑은 고딕" charset="0"/>
              </a:rPr>
              <a:t>2 - FREE </a:t>
            </a:r>
            <a:r>
              <a:rPr sz="1800">
                <a:latin typeface="맑은 고딕" charset="0"/>
                <a:ea typeface="맑은 고딕" charset="0"/>
              </a:rPr>
              <a:t>에셋을 선택합니다.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136" name="그림 73" descr="C:/Users/Admin1/AppData/Roaming/PolarisOffice/ETemp/7292_14927288/fImage234723221478.pn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091565" y="1282065"/>
            <a:ext cx="4286885" cy="3325495"/>
          </a:xfrm>
          <a:prstGeom prst="rect"/>
          <a:noFill/>
        </p:spPr>
      </p:pic>
      <p:sp>
        <p:nvSpPr>
          <p:cNvPr id="1137" name="텍스트 상자 74"/>
          <p:cNvSpPr txBox="1">
            <a:spLocks/>
          </p:cNvSpPr>
          <p:nvPr/>
        </p:nvSpPr>
        <p:spPr>
          <a:xfrm rot="0">
            <a:off x="1080135" y="4705985"/>
            <a:ext cx="4289425" cy="150812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11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 </a:t>
            </a:r>
            <a:r>
              <a:rPr lang="ko-KR" sz="1800">
                <a:latin typeface="맑은 고딕" charset="0"/>
                <a:ea typeface="맑은 고딕" charset="0"/>
              </a:rPr>
              <a:t>그런 다음 Window에서 Photon Unity Networking을 선택합니다.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그다음 Highlight Server Settings를 선택합니다.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 0"/>
          <p:cNvSpPr txBox="1">
            <a:spLocks/>
          </p:cNvSpPr>
          <p:nvPr/>
        </p:nvSpPr>
        <p:spPr>
          <a:xfrm rot="0">
            <a:off x="5334000" y="469900"/>
            <a:ext cx="1535430" cy="55499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3000" b="1">
                <a:latin typeface="맑은 고딕" charset="0"/>
                <a:ea typeface="맑은 고딕" charset="0"/>
              </a:rPr>
              <a:t>Region</a:t>
            </a:r>
            <a:r>
              <a:rPr lang="ko-KR" sz="3000" b="1">
                <a:latin typeface="맑은 고딕" charset="0"/>
                <a:ea typeface="맑은 고딕" charset="0"/>
              </a:rPr>
              <a:t> </a:t>
            </a:r>
            <a:endParaRPr lang="ko-KR" altLang="en-US" sz="3000" b="1">
              <a:latin typeface="맑은 고딕" charset="0"/>
              <a:ea typeface="맑은 고딕" charset="0"/>
            </a:endParaRPr>
          </a:p>
        </p:txBody>
      </p:sp>
      <p:sp>
        <p:nvSpPr>
          <p:cNvPr id="24" name="Rect 0"/>
          <p:cNvSpPr txBox="1">
            <a:spLocks/>
          </p:cNvSpPr>
          <p:nvPr/>
        </p:nvSpPr>
        <p:spPr>
          <a:xfrm rot="0">
            <a:off x="1056640" y="4229735"/>
            <a:ext cx="4286885" cy="203136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포톤 서버는</a:t>
            </a:r>
            <a:r>
              <a:rPr lang="ko-KR" sz="1800">
                <a:latin typeface="맑은 고딕" charset="0"/>
                <a:ea typeface="맑은 고딕" charset="0"/>
              </a:rPr>
              <a:t> 멀리 떨어진 플레이어와 연결이 좋지 않은 것을 방지</a:t>
            </a:r>
            <a:r>
              <a:rPr lang="ko-KR" sz="1800">
                <a:latin typeface="맑은 고딕" charset="0"/>
                <a:ea typeface="맑은 고딕" charset="0"/>
              </a:rPr>
              <a:t>하기 위해 지역이 설정되어 있습니다.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그래서</a:t>
            </a:r>
            <a:r>
              <a:rPr lang="ko-KR" sz="1800">
                <a:latin typeface="맑은 고딕" charset="0"/>
                <a:ea typeface="맑은 고딕" charset="0"/>
              </a:rPr>
              <a:t> 전 세계적으로 </a:t>
            </a:r>
            <a:r>
              <a:rPr lang="ko-KR" sz="1800">
                <a:latin typeface="맑은 고딕" charset="0"/>
                <a:ea typeface="맑은 고딕" charset="0"/>
              </a:rPr>
              <a:t>지역이 분리되어 있으며, </a:t>
            </a:r>
            <a:r>
              <a:rPr lang="ko-KR" sz="1800">
                <a:latin typeface="맑은 고딕" charset="0"/>
                <a:ea typeface="맑은 고딕" charset="0"/>
              </a:rPr>
              <a:t>Ping을 측정하여 가장 적합한 지역을 설정합니다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25" name="그림 2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057275" y="1636395"/>
            <a:ext cx="2528570" cy="2191385"/>
          </a:xfrm>
          <a:prstGeom prst="rect"/>
          <a:noFill/>
        </p:spPr>
      </p:pic>
      <p:pic>
        <p:nvPicPr>
          <p:cNvPr id="27" name="그림 4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3843020" y="1382395"/>
            <a:ext cx="1552575" cy="784860"/>
          </a:xfrm>
          <a:prstGeom prst="rect"/>
          <a:noFill/>
        </p:spPr>
      </p:pic>
      <p:pic>
        <p:nvPicPr>
          <p:cNvPr id="28" name="그림 5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3846195" y="2303780"/>
            <a:ext cx="1557655" cy="784225"/>
          </a:xfrm>
          <a:prstGeom prst="rect"/>
          <a:noFill/>
        </p:spPr>
      </p:pic>
      <p:pic>
        <p:nvPicPr>
          <p:cNvPr id="29" name="그림 6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3845560" y="3267710"/>
            <a:ext cx="1497965" cy="77406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 0"/>
          <p:cNvSpPr txBox="1">
            <a:spLocks/>
          </p:cNvSpPr>
          <p:nvPr/>
        </p:nvSpPr>
        <p:spPr>
          <a:xfrm rot="0">
            <a:off x="1266190" y="3269615"/>
            <a:ext cx="4077335" cy="286194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클라이언트가 서버로 처음 접속했을 때 Name Server에 접속하게 됩니다.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그다음 접속했을 때 앱 ID와 게임 버전을 넘겨주고 인증 정보를 확인합니다.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인증 정보가 확인되면 인증 정보를 가지고 내부적으로 소켓 통신 거쳐서 마스터 서버로 이동하게 됩니다. 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24" name="그림 342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6858000" y="1809115"/>
            <a:ext cx="1507490" cy="1464945"/>
          </a:xfrm>
          <a:prstGeom prst="rect"/>
          <a:noFill/>
        </p:spPr>
      </p:pic>
      <p:sp>
        <p:nvSpPr>
          <p:cNvPr id="26" name="텍스트 상자 344"/>
          <p:cNvSpPr txBox="1">
            <a:spLocks/>
          </p:cNvSpPr>
          <p:nvPr/>
        </p:nvSpPr>
        <p:spPr>
          <a:xfrm rot="0">
            <a:off x="1780540" y="1258570"/>
            <a:ext cx="1240155" cy="47879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ctr" latinLnBrk="0" hangingPunct="1">
              <a:buFontTx/>
              <a:buNone/>
            </a:pPr>
            <a:r>
              <a:rPr lang="ko-KR" sz="2500" i="0" b="1">
                <a:solidFill>
                  <a:srgbClr val="009900"/>
                </a:solidFill>
                <a:latin typeface="맑은 고딕" charset="0"/>
                <a:ea typeface="맑은 고딕" charset="0"/>
              </a:rPr>
              <a:t>Client</a:t>
            </a:r>
            <a:endParaRPr lang="ko-KR" altLang="en-US" sz="2500" i="0" b="1">
              <a:solidFill>
                <a:srgbClr val="0099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7" name="텍스트 상자 345"/>
          <p:cNvSpPr txBox="1">
            <a:spLocks/>
          </p:cNvSpPr>
          <p:nvPr/>
        </p:nvSpPr>
        <p:spPr>
          <a:xfrm rot="0">
            <a:off x="6559550" y="1248410"/>
            <a:ext cx="2320925" cy="47879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ctr" latinLnBrk="0" hangingPunct="1">
              <a:buFontTx/>
              <a:buNone/>
            </a:pPr>
            <a:r>
              <a:rPr lang="ko-KR" sz="2500" i="0" b="1">
                <a:solidFill>
                  <a:srgbClr val="009900"/>
                </a:solidFill>
                <a:latin typeface="맑은 고딕" charset="0"/>
                <a:ea typeface="맑은 고딕" charset="0"/>
              </a:rPr>
              <a:t>Name Server</a:t>
            </a:r>
            <a:endParaRPr lang="ko-KR" altLang="en-US" sz="2500" i="0" b="1">
              <a:solidFill>
                <a:srgbClr val="009900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31" name="그림 350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9288145" y="1807845"/>
            <a:ext cx="1652905" cy="1464945"/>
          </a:xfrm>
          <a:prstGeom prst="rect"/>
          <a:noFill/>
        </p:spPr>
      </p:pic>
      <p:sp>
        <p:nvSpPr>
          <p:cNvPr id="35" name="텍스트 상자 354"/>
          <p:cNvSpPr txBox="1">
            <a:spLocks/>
          </p:cNvSpPr>
          <p:nvPr/>
        </p:nvSpPr>
        <p:spPr>
          <a:xfrm rot="0">
            <a:off x="8932545" y="1252220"/>
            <a:ext cx="2320925" cy="47879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ctr" latinLnBrk="0" hangingPunct="1">
              <a:buFontTx/>
              <a:buNone/>
            </a:pPr>
            <a:r>
              <a:rPr lang="ko-KR" sz="2500" i="0" b="1">
                <a:solidFill>
                  <a:srgbClr val="009900"/>
                </a:solidFill>
                <a:latin typeface="맑은 고딕" charset="0"/>
                <a:ea typeface="맑은 고딕" charset="0"/>
              </a:rPr>
              <a:t>Master Server</a:t>
            </a:r>
            <a:endParaRPr lang="ko-KR" altLang="en-US" sz="2500" i="0" b="1">
              <a:solidFill>
                <a:srgbClr val="0099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6" name="텍스트 상자 355"/>
          <p:cNvSpPr txBox="1">
            <a:spLocks/>
          </p:cNvSpPr>
          <p:nvPr/>
        </p:nvSpPr>
        <p:spPr>
          <a:xfrm rot="0">
            <a:off x="3761105" y="362585"/>
            <a:ext cx="4659630" cy="55499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>
              <a:buFontTx/>
              <a:buNone/>
            </a:pPr>
            <a:r>
              <a:rPr lang="ko-KR" altLang="en-US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Photon Server </a:t>
            </a:r>
            <a:r>
              <a:rPr lang="ko-KR" altLang="en-US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Structure</a:t>
            </a:r>
            <a:endParaRPr lang="ko-KR" altLang="en-US" sz="30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7" name="도형 356"/>
          <p:cNvSpPr>
            <a:spLocks/>
          </p:cNvSpPr>
          <p:nvPr/>
        </p:nvSpPr>
        <p:spPr>
          <a:xfrm rot="0">
            <a:off x="8460740" y="2414270"/>
            <a:ext cx="302895" cy="233680"/>
          </a:xfrm>
          <a:prstGeom prst="notchedRightArrow"/>
          <a:scene3d>
            <a:camera prst="orthographicFront"/>
            <a:lightRig rig="threePt" dir="t"/>
          </a:scene3d>
          <a:sp3d prstMaterial="warmMatte">
            <a:bevelT w="76200" h="76200" prst="circle"/>
            <a:contourClr>
              <a:srgbClr val="00000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39" name="그림 1"/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4052570" y="1922780"/>
            <a:ext cx="1291590" cy="996315"/>
          </a:xfrm>
          <a:prstGeom prst="rect"/>
          <a:noFill/>
        </p:spPr>
      </p:pic>
      <p:pic>
        <p:nvPicPr>
          <p:cNvPr id="40" name="그림 19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290955" y="1878965"/>
            <a:ext cx="1905000" cy="1203960"/>
          </a:xfrm>
          <a:prstGeom prst="rect"/>
          <a:noFill/>
        </p:spPr>
      </p:pic>
      <p:sp>
        <p:nvSpPr>
          <p:cNvPr id="41" name="도형 20"/>
          <p:cNvSpPr>
            <a:spLocks/>
          </p:cNvSpPr>
          <p:nvPr/>
        </p:nvSpPr>
        <p:spPr>
          <a:xfrm rot="0">
            <a:off x="8853170" y="2416810"/>
            <a:ext cx="302895" cy="233680"/>
          </a:xfrm>
          <a:prstGeom prst="notchedRightArrow"/>
          <a:scene3d>
            <a:camera prst="orthographicFront"/>
            <a:lightRig rig="threePt" dir="t"/>
          </a:scene3d>
          <a:sp3d prstMaterial="warmMatte">
            <a:bevelT w="76200" h="76200" prst="circle"/>
            <a:contourClr>
              <a:srgbClr val="00000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2" name="도형 21"/>
          <p:cNvSpPr>
            <a:spLocks/>
          </p:cNvSpPr>
          <p:nvPr/>
        </p:nvSpPr>
        <p:spPr>
          <a:xfrm rot="0">
            <a:off x="3241675" y="2364740"/>
            <a:ext cx="302895" cy="233680"/>
          </a:xfrm>
          <a:prstGeom prst="notchedRightArrow"/>
          <a:scene3d>
            <a:camera prst="orthographicFront"/>
            <a:lightRig rig="threePt" dir="t"/>
          </a:scene3d>
          <a:sp3d prstMaterial="warmMatte">
            <a:bevelT w="76200" h="76200" prst="circle"/>
            <a:contourClr>
              <a:srgbClr val="00000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3" name="도형 22"/>
          <p:cNvSpPr>
            <a:spLocks/>
          </p:cNvSpPr>
          <p:nvPr/>
        </p:nvSpPr>
        <p:spPr>
          <a:xfrm rot="0">
            <a:off x="3608070" y="2367280"/>
            <a:ext cx="302895" cy="233680"/>
          </a:xfrm>
          <a:prstGeom prst="notchedRightArrow"/>
          <a:scene3d>
            <a:camera prst="orthographicFront"/>
            <a:lightRig rig="threePt" dir="t"/>
          </a:scene3d>
          <a:sp3d prstMaterial="warmMatte">
            <a:bevelT w="76200" h="76200" prst="circle"/>
            <a:contourClr>
              <a:srgbClr val="00000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 0"/>
          <p:cNvSpPr txBox="1">
            <a:spLocks/>
          </p:cNvSpPr>
          <p:nvPr/>
        </p:nvSpPr>
        <p:spPr>
          <a:xfrm rot="0">
            <a:off x="4125595" y="407670"/>
            <a:ext cx="4559935" cy="55499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3000" b="1">
                <a:latin typeface="맑은 고딕" charset="0"/>
                <a:ea typeface="맑은 고딕" charset="0"/>
              </a:rPr>
              <a:t>AutomaticallySyncScene</a:t>
            </a:r>
            <a:endParaRPr lang="ko-KR" altLang="en-US" sz="3000" b="1">
              <a:latin typeface="맑은 고딕" charset="0"/>
              <a:ea typeface="맑은 고딕" charset="0"/>
            </a:endParaRPr>
          </a:p>
        </p:txBody>
      </p:sp>
      <p:sp>
        <p:nvSpPr>
          <p:cNvPr id="23" name="텍스트 상자 42"/>
          <p:cNvSpPr txBox="1">
            <a:spLocks/>
          </p:cNvSpPr>
          <p:nvPr/>
        </p:nvSpPr>
        <p:spPr>
          <a:xfrm rot="0">
            <a:off x="1454785" y="3489960"/>
            <a:ext cx="3931920" cy="258508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AutomaticallySyncScene을 활성화</a:t>
            </a:r>
            <a:r>
              <a:rPr lang="ko-KR" sz="1800">
                <a:latin typeface="맑은 고딕" charset="0"/>
                <a:ea typeface="맑은 고딕" charset="0"/>
              </a:rPr>
              <a:t>하면</a:t>
            </a:r>
            <a:r>
              <a:rPr lang="ko-KR" sz="1800">
                <a:latin typeface="맑은 고딕" charset="0"/>
                <a:ea typeface="맑은 고딕" charset="0"/>
              </a:rPr>
              <a:t> 룸에 여러 명의 접속자</a:t>
            </a:r>
            <a:r>
              <a:rPr lang="ko-KR" sz="1800">
                <a:latin typeface="맑은 고딕" charset="0"/>
                <a:ea typeface="맑은 고딕" charset="0"/>
              </a:rPr>
              <a:t>가 </a:t>
            </a:r>
            <a:r>
              <a:rPr lang="ko-KR" sz="1800">
                <a:latin typeface="맑은 고딕" charset="0"/>
                <a:ea typeface="맑은 고딕" charset="0"/>
              </a:rPr>
              <a:t>방장의 </a:t>
            </a:r>
            <a:r>
              <a:rPr lang="ko-KR" sz="1800">
                <a:latin typeface="맑은 고딕" charset="0"/>
                <a:ea typeface="맑은 고딕" charset="0"/>
              </a:rPr>
              <a:t>화면</a:t>
            </a:r>
            <a:r>
              <a:rPr lang="ko-KR" sz="1800">
                <a:latin typeface="맑은 고딕" charset="0"/>
                <a:ea typeface="맑은 고딕" charset="0"/>
              </a:rPr>
              <a:t>으로</a:t>
            </a:r>
            <a:r>
              <a:rPr lang="ko-KR" sz="1800">
                <a:latin typeface="맑은 고딕" charset="0"/>
                <a:ea typeface="맑은 고딕" charset="0"/>
              </a:rPr>
              <a:t> </a:t>
            </a:r>
            <a:r>
              <a:rPr lang="ko-KR" sz="1800">
                <a:latin typeface="맑은 고딕" charset="0"/>
                <a:ea typeface="맑은 고딕" charset="0"/>
              </a:rPr>
              <a:t>동기화할 수 있도록 설정합니다. 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반대로, AutomaticallySyncScene을 비활성화하게 되면 룸에 여러 명의 접속자의 화면은 서로 각자의 화면으로 유지됩니다.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24" name="그림 43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460500" y="1337945"/>
            <a:ext cx="1649095" cy="1085850"/>
          </a:xfrm>
          <a:prstGeom prst="roundRect"/>
          <a:solidFill>
            <a:srgbClr val="EDEDED"/>
          </a:solidFill>
        </p:spPr>
      </p:pic>
      <p:sp>
        <p:nvSpPr>
          <p:cNvPr id="25" name="도형 46"/>
          <p:cNvSpPr>
            <a:spLocks/>
          </p:cNvSpPr>
          <p:nvPr/>
        </p:nvSpPr>
        <p:spPr>
          <a:xfrm rot="0">
            <a:off x="3298825" y="1741170"/>
            <a:ext cx="302895" cy="274320"/>
          </a:xfrm>
          <a:prstGeom prst="notchedRightArrow"/>
          <a:scene3d>
            <a:camera prst="orthographicFront"/>
            <a:lightRig rig="threePt" dir="t"/>
          </a:scene3d>
          <a:sp3d prstMaterial="warmMatte">
            <a:bevelT w="76200" h="76200" prst="circle"/>
            <a:contourClr>
              <a:srgbClr val="00000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27" name="그림 48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3740785" y="1342390"/>
            <a:ext cx="1645920" cy="1083310"/>
          </a:xfrm>
          <a:prstGeom prst="roundRect"/>
          <a:solidFill>
            <a:srgbClr val="EDEDED"/>
          </a:solidFill>
        </p:spPr>
      </p:pic>
      <p:pic>
        <p:nvPicPr>
          <p:cNvPr id="29" name="그림 52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463675" y="2621915"/>
            <a:ext cx="3923030" cy="80772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텍스트 상자 276"/>
          <p:cNvSpPr txBox="1">
            <a:spLocks/>
          </p:cNvSpPr>
          <p:nvPr/>
        </p:nvSpPr>
        <p:spPr>
          <a:xfrm rot="0">
            <a:off x="4732020" y="302260"/>
            <a:ext cx="2741295" cy="55499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3000" b="1">
                <a:latin typeface="맑은 고딕" charset="0"/>
                <a:ea typeface="맑은 고딕" charset="0"/>
              </a:rPr>
              <a:t>Master </a:t>
            </a:r>
            <a:r>
              <a:rPr lang="ko-KR" sz="3000" b="1">
                <a:latin typeface="맑은 고딕" charset="0"/>
                <a:ea typeface="맑은 고딕" charset="0"/>
              </a:rPr>
              <a:t>Server</a:t>
            </a:r>
            <a:endParaRPr lang="ko-KR" altLang="en-US" sz="3000" b="1">
              <a:latin typeface="맑은 고딕" charset="0"/>
              <a:ea typeface="맑은 고딕" charset="0"/>
            </a:endParaRPr>
          </a:p>
        </p:txBody>
      </p:sp>
      <p:pic>
        <p:nvPicPr>
          <p:cNvPr id="23" name="그림 25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610995" y="1379220"/>
            <a:ext cx="2217420" cy="1522730"/>
          </a:xfrm>
          <a:prstGeom prst="roundRect"/>
          <a:solidFill>
            <a:srgbClr val="EDEDED"/>
          </a:solidFill>
        </p:spPr>
      </p:pic>
      <p:sp>
        <p:nvSpPr>
          <p:cNvPr id="24" name="텍스트 상자 28"/>
          <p:cNvSpPr txBox="1">
            <a:spLocks/>
          </p:cNvSpPr>
          <p:nvPr/>
        </p:nvSpPr>
        <p:spPr>
          <a:xfrm rot="0">
            <a:off x="1443355" y="4857115"/>
            <a:ext cx="7762240" cy="120078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Master Server에 접근하게 되면 로비에 접근하게 됩니다.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로비는 여러 개가 존재할 수 있으며, 로비 안에는 룸이 존재합니다.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룸도 여러 개를 생성할 수 있고 선택하여 접속할 수 있습니다.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25" name="그림 29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990465" y="1372870"/>
            <a:ext cx="2217420" cy="1522730"/>
          </a:xfrm>
          <a:prstGeom prst="roundRect"/>
          <a:solidFill>
            <a:srgbClr val="EDEDED"/>
          </a:solidFill>
        </p:spPr>
      </p:pic>
      <p:pic>
        <p:nvPicPr>
          <p:cNvPr id="26" name="그림 30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8361045" y="1375410"/>
            <a:ext cx="2217420" cy="1522730"/>
          </a:xfrm>
          <a:prstGeom prst="roundRect"/>
          <a:solidFill>
            <a:srgbClr val="EDEDED"/>
          </a:solidFill>
        </p:spPr>
      </p:pic>
      <p:sp>
        <p:nvSpPr>
          <p:cNvPr id="27" name="도형 31"/>
          <p:cNvSpPr>
            <a:spLocks/>
          </p:cNvSpPr>
          <p:nvPr/>
        </p:nvSpPr>
        <p:spPr>
          <a:xfrm rot="5400000">
            <a:off x="2569210" y="3110865"/>
            <a:ext cx="305435" cy="272415"/>
          </a:xfrm>
          <a:prstGeom prst="notchedRightArrow"/>
          <a:ln w="0">
            <a:noFill/>
            <a:prstDash/>
          </a:ln>
          <a:scene3d>
            <a:camera prst="orthographicFront"/>
            <a:lightRig rig="threePt" dir="t"/>
          </a:scene3d>
          <a:sp3d prstMaterial="warmMatte">
            <a:bevelT w="76200" h="76200" prst="circle"/>
            <a:contourClr>
              <a:srgbClr val="000000"/>
            </a:contourClr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8" name="도형 32"/>
          <p:cNvSpPr>
            <a:spLocks/>
          </p:cNvSpPr>
          <p:nvPr/>
        </p:nvSpPr>
        <p:spPr>
          <a:xfrm rot="5400000">
            <a:off x="5948680" y="3104515"/>
            <a:ext cx="305435" cy="272415"/>
          </a:xfrm>
          <a:prstGeom prst="notchedRightArrow"/>
          <a:ln w="0">
            <a:noFill/>
            <a:prstDash/>
          </a:ln>
          <a:scene3d>
            <a:camera prst="orthographicFront"/>
            <a:lightRig rig="threePt" dir="t"/>
          </a:scene3d>
          <a:sp3d prstMaterial="warmMatte">
            <a:bevelT w="76200" h="76200" prst="circle"/>
            <a:contourClr>
              <a:srgbClr val="000000"/>
            </a:contourClr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9" name="도형 33"/>
          <p:cNvSpPr>
            <a:spLocks/>
          </p:cNvSpPr>
          <p:nvPr/>
        </p:nvSpPr>
        <p:spPr>
          <a:xfrm rot="5400000">
            <a:off x="9319260" y="3107055"/>
            <a:ext cx="305435" cy="272415"/>
          </a:xfrm>
          <a:prstGeom prst="notchedRightArrow"/>
          <a:ln w="0">
            <a:noFill/>
            <a:prstDash/>
          </a:ln>
          <a:scene3d>
            <a:camera prst="orthographicFront"/>
            <a:lightRig rig="threePt" dir="t"/>
          </a:scene3d>
          <a:sp3d prstMaterial="warmMatte">
            <a:bevelT w="76200" h="76200" prst="circle"/>
            <a:contourClr>
              <a:srgbClr val="000000"/>
            </a:contourClr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30" name="그림 34"/>
          <p:cNvPicPr>
            <a:picLocks noChangeAspect="1"/>
          </p:cNvPicPr>
          <p:nvPr/>
        </p:nvPicPr>
        <p:blipFill rotWithShape="1"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447800" y="3552190"/>
            <a:ext cx="1143000" cy="925830"/>
          </a:xfrm>
          <a:prstGeom prst="roundRect"/>
          <a:solidFill>
            <a:srgbClr val="EDEDED"/>
          </a:solidFill>
        </p:spPr>
      </p:pic>
      <p:pic>
        <p:nvPicPr>
          <p:cNvPr id="31" name="그림 37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861310" y="3554730"/>
            <a:ext cx="1142365" cy="925195"/>
          </a:xfrm>
          <a:prstGeom prst="roundRect"/>
          <a:solidFill>
            <a:srgbClr val="EDEDED"/>
          </a:solidFill>
        </p:spPr>
      </p:pic>
      <p:pic>
        <p:nvPicPr>
          <p:cNvPr id="32" name="그림 38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820285" y="3530600"/>
            <a:ext cx="1142365" cy="925195"/>
          </a:xfrm>
          <a:prstGeom prst="roundRect"/>
          <a:solidFill>
            <a:srgbClr val="EDEDED"/>
          </a:solidFill>
        </p:spPr>
      </p:pic>
      <p:pic>
        <p:nvPicPr>
          <p:cNvPr id="33" name="그림 39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234430" y="3542030"/>
            <a:ext cx="1142365" cy="925195"/>
          </a:xfrm>
          <a:prstGeom prst="roundRect"/>
          <a:solidFill>
            <a:srgbClr val="EDEDED"/>
          </a:solidFill>
        </p:spPr>
      </p:pic>
      <p:pic>
        <p:nvPicPr>
          <p:cNvPr id="34" name="그림 40"/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8199755" y="3533140"/>
            <a:ext cx="1142365" cy="925195"/>
          </a:xfrm>
          <a:prstGeom prst="roundRect"/>
          <a:solidFill>
            <a:srgbClr val="EDEDED"/>
          </a:solidFill>
        </p:spPr>
      </p:pic>
      <p:pic>
        <p:nvPicPr>
          <p:cNvPr id="35" name="그림 41"/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9613900" y="3544570"/>
            <a:ext cx="1142365" cy="925195"/>
          </a:xfrm>
          <a:prstGeom prst="roundRect"/>
          <a:solidFill>
            <a:srgbClr val="EDEDED"/>
          </a:solidFill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eme line">
  <a:themeElements>
    <a:clrScheme name="빨강">
      <a:dk1>
        <a:sysClr val="windowText" lastClr="000000"/>
      </a:dk1>
      <a:lt1>
        <a:sysClr val="window" lastClr="FFFFFF"/>
      </a:lt1>
      <a:dk2>
        <a:srgbClr val="323232"/>
      </a:dk2>
      <a:lt2>
        <a:srgbClr val="E5C243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 line" id="{8F9907E5-6E90-47F2-B538-A69F39FCD164}" vid="{6009D5F4-204C-4104-8A85-1B3462062012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Polaris Office Slide</Application>
  <AppVersion>12.000</AppVersion>
  <Characters>0</Characters>
  <CharactersWithSpaces>0</CharactersWithSpaces>
  <Company>Microsoft</Company>
  <DocSecurity>0</DocSecurity>
  <HyperlinksChanged>false</HyperlinksChanged>
  <Lines>0</Lines>
  <LinksUpToDate>false</LinksUpToDate>
  <Pages>14</Pages>
  <Paragraphs>11</Paragraphs>
  <Words>29</Words>
  <TotalTime>0</TotalTime>
  <MMClips>0</MMClips>
  <ScaleCrop>false</ScaleCrop>
  <HeadingPairs>
    <vt:vector size="2" baseType="variant">
      <vt:variant>
        <vt:lpstr>Title</vt:lpstr>
      </vt:variant>
      <vt:variant>
        <vt:i4>1</vt:i4>
      </vt:variant>
    </vt:vector>
  </HeadingPairs>
  <TitlesOfParts>
    <vt:vector size="1" baseType="lpstr">
      <vt:lpstr>Title text</vt:lpstr>
    </vt:vector>
  </TitlesOfParts>
  <SharedDoc>false</SharedDoc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3</cp:revision>
  <dc:creator>SGA</dc:creator>
  <cp:lastModifiedBy>Killer Based</cp:lastModifiedBy>
  <dc:title>PowerPoint 프레젠테이션</dc:title>
  <cp:version>9.103.96.45032</cp:version>
  <dcterms:modified xsi:type="dcterms:W3CDTF">2020-11-06T09:17:06Z</dcterms:modified>
</cp:coreProperties>
</file>